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diagrams/colors11.xml" ContentType="application/vnd.openxmlformats-officedocument.drawingml.diagramColors+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diagrams/quickStyle17.xml" ContentType="application/vnd.openxmlformats-officedocument.drawingml.diagramStyl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diagrams/layout17.xml" ContentType="application/vnd.openxmlformats-officedocument.drawingml.diagramLayout+xml"/>
  <Override PartName="/ppt/notesSlides/notesSlide52.xml" ContentType="application/vnd.openxmlformats-officedocument.presentationml.notesSlide+xml"/>
  <Override PartName="/ppt/ink/ink2.xml" ContentType="application/inkml+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quickStyle20.xml" ContentType="application/vnd.openxmlformats-officedocument.drawingml.diagramStyle+xml"/>
  <Override PartName="/ppt/diagrams/colors4.xml" ContentType="application/vnd.openxmlformats-officedocument.drawingml.diagramColors+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68.xml" ContentType="application/vnd.openxmlformats-officedocument.presentationml.notesSlide+xml"/>
  <Override PartName="/ppt/diagrams/layout20.xml" ContentType="application/vnd.openxmlformats-officedocument.drawingml.diagramLayout+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notesSlides/notesSlide57.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notesSlides/notesSlide46.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quickStyle14.xml" ContentType="application/vnd.openxmlformats-officedocument.drawingml.diagramStyl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diagrams/layout18.xml" ContentType="application/vnd.openxmlformats-officedocument.drawingml.diagram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slides/slide49.xml" ContentType="application/vnd.openxmlformats-officedocument.presentationml.slide+xml"/>
  <Override PartName="/ppt/notesSlides/notesSlide4.xml" ContentType="application/vnd.openxmlformats-officedocument.presentationml.notesSlide+xml"/>
  <Override PartName="/ppt/diagrams/data19.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diagrams/data11.xml" ContentType="application/vnd.openxmlformats-officedocument.drawingml.diagramData+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diagrams/quickStyle19.xml" ContentType="application/vnd.openxmlformats-officedocument.drawingml.diagramStyl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layout15.xml" ContentType="application/vnd.openxmlformats-officedocument.drawingml.diagramLayout+xml"/>
  <Override PartName="/ppt/notesSlides/notesSlide5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notesSlides/notesSlide10.xml" ContentType="application/vnd.openxmlformats-officedocument.presentationml.notesSlide+xml"/>
  <Override PartName="/ppt/diagrams/quickStyle11.xml" ContentType="application/vnd.openxmlformats-officedocument.drawingml.diagramStyle+xml"/>
  <Override PartName="/ppt/diagrams/colors18.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diagrams/quickStyle16.xml" ContentType="application/vnd.openxmlformats-officedocument.drawingml.diagramStyl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notesSlides/notesSlide40.xml" ContentType="application/vnd.openxmlformats-officedocument.presentationml.notesSlide+xml"/>
  <Override PartName="/ppt/diagrams/layout16.xml" ContentType="application/vnd.openxmlformats-officedocument.drawingml.diagramLayout+xml"/>
  <Override PartName="/ppt/diagrams/colors19.xml" ContentType="application/vnd.openxmlformats-officedocument.drawingml.diagramColors+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slides/slide76.xml" ContentType="application/vnd.openxmlformats-officedocument.presentationml.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67.xml" ContentType="application/vnd.openxmlformats-officedocument.presentationml.notesSlid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layout13.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slides/slide48.xml" ContentType="application/vnd.openxmlformats-officedocument.presentationml.slide+xml"/>
  <Override PartName="/ppt/notesSlides/notesSlide3.xml" ContentType="application/vnd.openxmlformats-officedocument.presentationml.notesSlide+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slides/slide51.xml" ContentType="application/vnd.openxmlformats-officedocument.presentationml.slide+xml"/>
  <Override PartName="/ppt/notesSlides/notesSlide53.xml" ContentType="application/vnd.openxmlformats-officedocument.presentationml.notesSlide+xml"/>
  <Override PartName="/ppt/diagrams/quickStyle18.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1"/>
  </p:sldMasterIdLst>
  <p:notesMasterIdLst>
    <p:notesMasterId r:id="rId78"/>
  </p:notesMasterIdLst>
  <p:sldIdLst>
    <p:sldId id="448" r:id="rId2"/>
    <p:sldId id="515" r:id="rId3"/>
    <p:sldId id="548" r:id="rId4"/>
    <p:sldId id="558" r:id="rId5"/>
    <p:sldId id="557" r:id="rId6"/>
    <p:sldId id="556" r:id="rId7"/>
    <p:sldId id="555" r:id="rId8"/>
    <p:sldId id="554" r:id="rId9"/>
    <p:sldId id="553" r:id="rId10"/>
    <p:sldId id="583" r:id="rId11"/>
    <p:sldId id="551" r:id="rId12"/>
    <p:sldId id="550" r:id="rId13"/>
    <p:sldId id="549" r:id="rId14"/>
    <p:sldId id="588" r:id="rId15"/>
    <p:sldId id="585" r:id="rId16"/>
    <p:sldId id="587" r:id="rId17"/>
    <p:sldId id="581" r:id="rId18"/>
    <p:sldId id="599" r:id="rId19"/>
    <p:sldId id="619" r:id="rId20"/>
    <p:sldId id="618" r:id="rId21"/>
    <p:sldId id="648" r:id="rId22"/>
    <p:sldId id="649" r:id="rId23"/>
    <p:sldId id="621" r:id="rId24"/>
    <p:sldId id="622" r:id="rId25"/>
    <p:sldId id="623" r:id="rId26"/>
    <p:sldId id="624" r:id="rId27"/>
    <p:sldId id="625" r:id="rId28"/>
    <p:sldId id="626" r:id="rId29"/>
    <p:sldId id="627" r:id="rId30"/>
    <p:sldId id="628" r:id="rId31"/>
    <p:sldId id="631" r:id="rId32"/>
    <p:sldId id="632" r:id="rId33"/>
    <p:sldId id="633" r:id="rId34"/>
    <p:sldId id="634" r:id="rId35"/>
    <p:sldId id="635" r:id="rId36"/>
    <p:sldId id="636" r:id="rId37"/>
    <p:sldId id="637" r:id="rId38"/>
    <p:sldId id="638" r:id="rId39"/>
    <p:sldId id="639" r:id="rId40"/>
    <p:sldId id="640" r:id="rId41"/>
    <p:sldId id="641" r:id="rId42"/>
    <p:sldId id="642" r:id="rId43"/>
    <p:sldId id="643" r:id="rId44"/>
    <p:sldId id="644" r:id="rId45"/>
    <p:sldId id="645" r:id="rId46"/>
    <p:sldId id="646" r:id="rId47"/>
    <p:sldId id="647" r:id="rId48"/>
    <p:sldId id="629" r:id="rId49"/>
    <p:sldId id="602" r:id="rId50"/>
    <p:sldId id="630" r:id="rId51"/>
    <p:sldId id="582" r:id="rId52"/>
    <p:sldId id="578" r:id="rId53"/>
    <p:sldId id="577" r:id="rId54"/>
    <p:sldId id="576" r:id="rId55"/>
    <p:sldId id="575" r:id="rId56"/>
    <p:sldId id="574" r:id="rId57"/>
    <p:sldId id="573" r:id="rId58"/>
    <p:sldId id="572" r:id="rId59"/>
    <p:sldId id="571" r:id="rId60"/>
    <p:sldId id="589" r:id="rId61"/>
    <p:sldId id="570" r:id="rId62"/>
    <p:sldId id="562" r:id="rId63"/>
    <p:sldId id="563" r:id="rId64"/>
    <p:sldId id="654" r:id="rId65"/>
    <p:sldId id="652" r:id="rId66"/>
    <p:sldId id="651" r:id="rId67"/>
    <p:sldId id="596" r:id="rId68"/>
    <p:sldId id="595" r:id="rId69"/>
    <p:sldId id="594" r:id="rId70"/>
    <p:sldId id="593" r:id="rId71"/>
    <p:sldId id="592" r:id="rId72"/>
    <p:sldId id="655" r:id="rId73"/>
    <p:sldId id="590" r:id="rId74"/>
    <p:sldId id="560" r:id="rId75"/>
    <p:sldId id="463" r:id="rId76"/>
    <p:sldId id="650" r:id="rId7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封面" id="{D1B246D1-D5C5-45DF-929C-E7B997799FFE}">
          <p14:sldIdLst>
            <p14:sldId id="422"/>
          </p14:sldIdLst>
        </p14:section>
        <p14:section name="目录" id="{62383D74-57F3-4FA6-BB60-16C423B5AA06}">
          <p14:sldIdLst>
            <p14:sldId id="356"/>
          </p14:sldIdLst>
        </p14:section>
        <p14:section name="公司概况" id="{29C7C52A-8103-409D-919C-AE663AE5C245}">
          <p14:sldIdLst>
            <p14:sldId id="345"/>
            <p14:sldId id="323"/>
            <p14:sldId id="348"/>
            <p14:sldId id="351"/>
            <p14:sldId id="352"/>
            <p14:sldId id="353"/>
            <p14:sldId id="354"/>
            <p14:sldId id="355"/>
            <p14:sldId id="367"/>
          </p14:sldIdLst>
        </p14:section>
        <p14:section name="服务类型" id="{C761B9F0-1F5B-4C2E-ABCA-D2800E0673D5}">
          <p14:sldIdLst>
            <p14:sldId id="423"/>
            <p14:sldId id="446"/>
          </p14:sldIdLst>
        </p14:section>
        <p14:section name="房地产及土地估价业务" id="{24142DE0-130A-48D7-8132-5AC12E4C4C9B}">
          <p14:sldIdLst>
            <p14:sldId id="428"/>
            <p14:sldId id="429"/>
            <p14:sldId id="370"/>
            <p14:sldId id="437"/>
            <p14:sldId id="372"/>
            <p14:sldId id="374"/>
          </p14:sldIdLst>
        </p14:section>
        <p14:section name="土地规划类业务" id="{B3F6BF8B-9281-4FFB-B800-1D6F56845A53}">
          <p14:sldIdLst>
            <p14:sldId id="377"/>
          </p14:sldIdLst>
        </p14:section>
        <p14:section name="房地产咨询研究" id="{D96AF618-7D72-4DA2-B456-1331784D5F37}">
          <p14:sldIdLst>
            <p14:sldId id="386"/>
            <p14:sldId id="440"/>
          </p14:sldIdLst>
        </p14:section>
        <p14:section name="房地产金融服务" id="{ADFE1D2D-71A8-4EB4-9CD9-7F5127096F2B}">
          <p14:sldIdLst>
            <p14:sldId id="393"/>
          </p14:sldIdLst>
        </p14:section>
        <p14:section name="市场研究服务" id="{FA4BC024-8D11-49A6-8D45-B2F5DC48B68B}">
          <p14:sldIdLst>
            <p14:sldId id="389"/>
          </p14:sldIdLst>
        </p14:section>
        <p14:section name="房地产估价基础性研究" id="{1D1549CF-1597-45EB-B055-103407902F30}">
          <p14:sldIdLst>
            <p14:sldId id="391"/>
          </p14:sldIdLst>
        </p14:section>
        <p14:section name="数据信息" id="{7E6395F7-42CD-41F8-B420-FB3758F90BD0}">
          <p14:sldIdLst>
            <p14:sldId id="394"/>
            <p14:sldId id="432"/>
            <p14:sldId id="431"/>
            <p14:sldId id="434"/>
            <p14:sldId id="447"/>
          </p14:sldIdLst>
        </p14:section>
        <p14:section name="案例介绍" id="{73A431CF-3900-4D4F-A56B-3B6647EBDEA1}">
          <p14:sldIdLst>
            <p14:sldId id="400"/>
            <p14:sldId id="322"/>
            <p14:sldId id="424"/>
            <p14:sldId id="346"/>
          </p14:sldIdLst>
        </p14:section>
      </p14:sectionLst>
    </p:ext>
    <p:ext uri="{EFAFB233-063F-42B5-8137-9DF3F51BA10A}">
      <p15:sldGuideLst xmlns="" xmlns:p15="http://schemas.microsoft.com/office/powerpoint/2012/main">
        <p15:guide id="1" orient="horz" pos="73" userDrawn="1">
          <p15:clr>
            <a:srgbClr val="A4A3A4"/>
          </p15:clr>
        </p15:guide>
        <p15:guide id="2" pos="2653" userDrawn="1">
          <p15:clr>
            <a:srgbClr val="A4A3A4"/>
          </p15:clr>
        </p15:guide>
        <p15:guide id="3" orient="horz" pos="164" userDrawn="1">
          <p15:clr>
            <a:srgbClr val="A4A3A4"/>
          </p15:clr>
        </p15:guide>
        <p15:guide id="5" pos="4150" userDrawn="1">
          <p15:clr>
            <a:srgbClr val="A4A3A4"/>
          </p15:clr>
        </p15:guide>
        <p15:guide id="8" orient="horz" pos="2614" userDrawn="1">
          <p15:clr>
            <a:srgbClr val="A4A3A4"/>
          </p15:clr>
        </p15:guide>
        <p15:guide id="10" orient="horz" pos="663" userDrawn="1">
          <p15:clr>
            <a:srgbClr val="A4A3A4"/>
          </p15:clr>
        </p15:guide>
        <p15:guide id="11" orient="horz" pos="799" userDrawn="1">
          <p15:clr>
            <a:srgbClr val="A4A3A4"/>
          </p15:clr>
        </p15:guide>
        <p15:guide id="12" orient="horz" pos="2523" userDrawn="1">
          <p15:clr>
            <a:srgbClr val="A4A3A4"/>
          </p15:clr>
        </p15:guide>
        <p15:guide id="13" orient="horz" pos="3249" userDrawn="1">
          <p15:clr>
            <a:srgbClr val="A4A3A4"/>
          </p15:clr>
        </p15:guide>
        <p15:guide id="14" pos="2789" userDrawn="1">
          <p15:clr>
            <a:srgbClr val="A4A3A4"/>
          </p15:clr>
        </p15:guide>
        <p15:guide id="16" pos="3334" userDrawn="1">
          <p15:clr>
            <a:srgbClr val="A4A3A4"/>
          </p15:clr>
        </p15:guide>
        <p15:guide id="17" pos="4740" userDrawn="1">
          <p15:clr>
            <a:srgbClr val="A4A3A4"/>
          </p15:clr>
        </p15:guide>
        <p15:guide id="18" pos="1066" userDrawn="1">
          <p15:clr>
            <a:srgbClr val="A4A3A4"/>
          </p15:clr>
        </p15:guide>
        <p15:guide id="19" orient="horz" pos="2795" userDrawn="1">
          <p15:clr>
            <a:srgbClr val="A4A3A4"/>
          </p15:clr>
        </p15:guide>
        <p15:guide id="20" orient="horz" pos="2024" userDrawn="1">
          <p15:clr>
            <a:srgbClr val="A4A3A4"/>
          </p15:clr>
        </p15:guide>
        <p15:guide id="21" orient="horz" pos="2296" userDrawn="1">
          <p15:clr>
            <a:srgbClr val="A4A3A4"/>
          </p15:clr>
        </p15:guide>
        <p15:guide id="22" pos="657" userDrawn="1">
          <p15:clr>
            <a:srgbClr val="A4A3A4"/>
          </p15:clr>
        </p15:guide>
      </p15:sldGuideLst>
    </p:ext>
    <p:ext uri="{2D200454-40CA-4A62-9FC3-DE9A4176ACB9}">
      <p15:notesGuideLst xmlns=""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a:srgbClr val="B59D7F"/>
    <a:srgbClr val="BA5706"/>
    <a:srgbClr val="846A48"/>
    <a:srgbClr val="BC8A78"/>
    <a:srgbClr val="003300"/>
    <a:srgbClr val="8C7B5C"/>
    <a:srgbClr val="BBAA79"/>
    <a:srgbClr val="ECDFA8"/>
    <a:srgbClr val="AD9D8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深色样式 1 - 强调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812" autoAdjust="0"/>
    <p:restoredTop sz="98956" autoAdjust="0"/>
  </p:normalViewPr>
  <p:slideViewPr>
    <p:cSldViewPr>
      <p:cViewPr>
        <p:scale>
          <a:sx n="100" d="100"/>
          <a:sy n="100" d="100"/>
        </p:scale>
        <p:origin x="-366" y="-126"/>
      </p:cViewPr>
      <p:guideLst>
        <p:guide orient="horz" pos="73"/>
        <p:guide orient="horz" pos="164"/>
        <p:guide orient="horz" pos="2614"/>
        <p:guide orient="horz" pos="663"/>
        <p:guide orient="horz" pos="799"/>
        <p:guide orient="horz" pos="2523"/>
        <p:guide orient="horz" pos="3249"/>
        <p:guide orient="horz" pos="2795"/>
        <p:guide pos="2653"/>
        <p:guide pos="4150"/>
        <p:guide pos="2789"/>
        <p:guide pos="3334"/>
        <p:guide pos="4740"/>
        <p:guide pos="1066"/>
        <p:guide pos="657"/>
      </p:guideLst>
    </p:cSldViewPr>
  </p:slideViewPr>
  <p:notesTextViewPr>
    <p:cViewPr>
      <p:scale>
        <a:sx n="150" d="100"/>
        <a:sy n="150" d="100"/>
      </p:scale>
      <p:origin x="0" y="0"/>
    </p:cViewPr>
  </p:notesTextViewPr>
  <p:notesViewPr>
    <p:cSldViewPr showGuides="1">
      <p:cViewPr varScale="1">
        <p:scale>
          <a:sx n="84" d="100"/>
          <a:sy n="84" d="100"/>
        </p:scale>
        <p:origin x="2952" y="6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91EEA2-31DE-4C7D-A187-0F5416EF8258}" type="doc">
      <dgm:prSet loTypeId="urn:microsoft.com/office/officeart/2005/8/layout/vList5" loCatId="list" qsTypeId="urn:microsoft.com/office/officeart/2005/8/quickstyle/simple1" qsCatId="simple" csTypeId="urn:microsoft.com/office/officeart/2005/8/colors/accent2_3" csCatId="accent2" phldr="1"/>
      <dgm:spPr/>
    </dgm:pt>
    <dgm:pt modelId="{279E3790-215C-4E15-B60F-27D256EDBF32}">
      <dgm:prSet phldrT="[文本]" custT="1"/>
      <dgm:spPr/>
      <dgm:t>
        <a:bodyPr/>
        <a:lstStyle/>
        <a:p>
          <a:r>
            <a:rPr lang="en-US" altLang="zh-CN" sz="2400" b="1" dirty="0" smtClean="0">
              <a:latin typeface="+mn-ea"/>
              <a:ea typeface="+mn-ea"/>
            </a:rPr>
            <a:t>1.</a:t>
          </a:r>
          <a:endParaRPr lang="zh-CN" altLang="en-US" sz="2400" b="1" dirty="0">
            <a:latin typeface="+mn-ea"/>
            <a:ea typeface="+mn-ea"/>
          </a:endParaRPr>
        </a:p>
      </dgm:t>
    </dgm:pt>
    <dgm:pt modelId="{17082F58-DBEE-4BF2-84AC-18137C402A1B}" type="parTrans" cxnId="{6921D90F-7DA4-4B3D-ACA2-A8C32DCBA8F8}">
      <dgm:prSet/>
      <dgm:spPr/>
      <dgm:t>
        <a:bodyPr/>
        <a:lstStyle/>
        <a:p>
          <a:endParaRPr lang="zh-CN" altLang="en-US" sz="2400"/>
        </a:p>
      </dgm:t>
    </dgm:pt>
    <dgm:pt modelId="{5520277C-6478-4499-B0B9-A297928F246A}" type="sibTrans" cxnId="{6921D90F-7DA4-4B3D-ACA2-A8C32DCBA8F8}">
      <dgm:prSet/>
      <dgm:spPr/>
      <dgm:t>
        <a:bodyPr/>
        <a:lstStyle/>
        <a:p>
          <a:endParaRPr lang="zh-CN" altLang="en-US" sz="2400"/>
        </a:p>
      </dgm:t>
    </dgm:pt>
    <dgm:pt modelId="{78341D9D-3F0F-4032-92E9-26FBA32EF284}">
      <dgm:prSet phldrT="[文本]" custT="1"/>
      <dgm:spPr/>
      <dgm:t>
        <a:bodyPr/>
        <a:lstStyle/>
        <a:p>
          <a:r>
            <a:rPr lang="zh-CN" altLang="en-US" sz="2400" b="1" dirty="0" smtClean="0">
              <a:latin typeface="+mn-ea"/>
              <a:ea typeface="+mn-ea"/>
            </a:rPr>
            <a:t>应用实例</a:t>
          </a:r>
          <a:endParaRPr lang="zh-CN" altLang="en-US" sz="2400" b="1" dirty="0">
            <a:latin typeface="+mn-ea"/>
            <a:ea typeface="+mn-ea"/>
          </a:endParaRPr>
        </a:p>
      </dgm:t>
    </dgm:pt>
    <dgm:pt modelId="{1E88E9FB-16BA-489B-B28C-2C749866793A}" type="parTrans" cxnId="{47C6CD99-94B6-4805-B8E6-E4F91F43A395}">
      <dgm:prSet/>
      <dgm:spPr/>
      <dgm:t>
        <a:bodyPr/>
        <a:lstStyle/>
        <a:p>
          <a:endParaRPr lang="zh-CN" altLang="en-US" sz="2400"/>
        </a:p>
      </dgm:t>
    </dgm:pt>
    <dgm:pt modelId="{E431F251-10DB-45B5-BBFD-0BD7C24AD5BC}" type="sibTrans" cxnId="{47C6CD99-94B6-4805-B8E6-E4F91F43A395}">
      <dgm:prSet/>
      <dgm:spPr/>
      <dgm:t>
        <a:bodyPr/>
        <a:lstStyle/>
        <a:p>
          <a:endParaRPr lang="zh-CN" altLang="en-US" sz="2400"/>
        </a:p>
      </dgm:t>
    </dgm:pt>
    <dgm:pt modelId="{234B4167-1DB8-4183-9EC6-C1276AF94A98}">
      <dgm:prSet phldrT="[文本]" custT="1"/>
      <dgm:spPr/>
      <dgm:t>
        <a:bodyPr/>
        <a:lstStyle/>
        <a:p>
          <a:r>
            <a:rPr lang="en-US" altLang="zh-CN" sz="2400" b="1" dirty="0" smtClean="0">
              <a:latin typeface="+mn-ea"/>
              <a:ea typeface="+mn-ea"/>
            </a:rPr>
            <a:t>2.</a:t>
          </a:r>
          <a:endParaRPr lang="zh-CN" altLang="en-US" sz="2400" b="1" dirty="0">
            <a:latin typeface="+mn-ea"/>
            <a:ea typeface="+mn-ea"/>
          </a:endParaRPr>
        </a:p>
      </dgm:t>
    </dgm:pt>
    <dgm:pt modelId="{AFB225E8-2C6F-4368-B9F4-05CAFDECE5DB}" type="parTrans" cxnId="{4B196D1F-0BDB-4DDD-91B1-9DB0FFE62D2E}">
      <dgm:prSet/>
      <dgm:spPr/>
      <dgm:t>
        <a:bodyPr/>
        <a:lstStyle/>
        <a:p>
          <a:endParaRPr lang="zh-CN" altLang="en-US" sz="2400"/>
        </a:p>
      </dgm:t>
    </dgm:pt>
    <dgm:pt modelId="{639BDE1B-4BB2-4FDB-ABB3-C53D8CCE70CD}" type="sibTrans" cxnId="{4B196D1F-0BDB-4DDD-91B1-9DB0FFE62D2E}">
      <dgm:prSet/>
      <dgm:spPr/>
      <dgm:t>
        <a:bodyPr/>
        <a:lstStyle/>
        <a:p>
          <a:endParaRPr lang="zh-CN" altLang="en-US" sz="2400"/>
        </a:p>
      </dgm:t>
    </dgm:pt>
    <dgm:pt modelId="{58ABDD40-E7ED-4B54-BA5F-C1EF3E109115}">
      <dgm:prSet phldrT="[文本]" custT="1"/>
      <dgm:spPr/>
      <dgm:t>
        <a:bodyPr/>
        <a:lstStyle/>
        <a:p>
          <a:r>
            <a:rPr lang="zh-CN" altLang="en-US" sz="2400" b="1" dirty="0" smtClean="0">
              <a:latin typeface="+mn-ea"/>
              <a:ea typeface="+mn-ea"/>
            </a:rPr>
            <a:t>目的、意义</a:t>
          </a:r>
          <a:endParaRPr lang="zh-CN" altLang="en-US" sz="2400" b="1" dirty="0">
            <a:latin typeface="+mn-ea"/>
            <a:ea typeface="+mn-ea"/>
          </a:endParaRPr>
        </a:p>
      </dgm:t>
    </dgm:pt>
    <dgm:pt modelId="{590DC545-FFAD-499E-8119-4FD99343DD00}" type="parTrans" cxnId="{113A1678-6F1E-4237-AB34-C76494EE409F}">
      <dgm:prSet/>
      <dgm:spPr/>
      <dgm:t>
        <a:bodyPr/>
        <a:lstStyle/>
        <a:p>
          <a:endParaRPr lang="zh-CN" altLang="en-US" sz="2400"/>
        </a:p>
      </dgm:t>
    </dgm:pt>
    <dgm:pt modelId="{25213627-98F0-4EE5-8C5E-C2BD27E9BD31}" type="sibTrans" cxnId="{113A1678-6F1E-4237-AB34-C76494EE409F}">
      <dgm:prSet/>
      <dgm:spPr/>
      <dgm:t>
        <a:bodyPr/>
        <a:lstStyle/>
        <a:p>
          <a:endParaRPr lang="zh-CN" altLang="en-US" sz="2400"/>
        </a:p>
      </dgm:t>
    </dgm:pt>
    <dgm:pt modelId="{F4BE8E07-7223-4DA0-95B0-30AE69D79126}">
      <dgm:prSet phldrT="[文本]" custT="1"/>
      <dgm:spPr/>
      <dgm:t>
        <a:bodyPr/>
        <a:lstStyle/>
        <a:p>
          <a:r>
            <a:rPr lang="en-US" altLang="zh-CN" sz="2400" b="1" dirty="0" smtClean="0">
              <a:latin typeface="+mn-ea"/>
              <a:ea typeface="+mn-ea"/>
            </a:rPr>
            <a:t>3.</a:t>
          </a:r>
          <a:endParaRPr lang="zh-CN" altLang="en-US" sz="2400" b="1" dirty="0">
            <a:latin typeface="+mn-ea"/>
            <a:ea typeface="+mn-ea"/>
          </a:endParaRPr>
        </a:p>
      </dgm:t>
    </dgm:pt>
    <dgm:pt modelId="{457269ED-DC41-487C-80AF-319E2CD90C95}" type="parTrans" cxnId="{C4ED5255-EFCF-414A-B0F6-360CE6A61D2E}">
      <dgm:prSet/>
      <dgm:spPr/>
      <dgm:t>
        <a:bodyPr/>
        <a:lstStyle/>
        <a:p>
          <a:endParaRPr lang="zh-CN" altLang="en-US" sz="2400"/>
        </a:p>
      </dgm:t>
    </dgm:pt>
    <dgm:pt modelId="{1FB17C12-F241-49B0-A9C8-5B8714801FB2}" type="sibTrans" cxnId="{C4ED5255-EFCF-414A-B0F6-360CE6A61D2E}">
      <dgm:prSet/>
      <dgm:spPr/>
      <dgm:t>
        <a:bodyPr/>
        <a:lstStyle/>
        <a:p>
          <a:endParaRPr lang="zh-CN" altLang="en-US" sz="2400"/>
        </a:p>
      </dgm:t>
    </dgm:pt>
    <dgm:pt modelId="{20C8BE16-FC2F-42DE-8E80-09041E7F96F1}">
      <dgm:prSet phldrT="[文本]" custT="1"/>
      <dgm:spPr/>
      <dgm:t>
        <a:bodyPr/>
        <a:lstStyle/>
        <a:p>
          <a:r>
            <a:rPr lang="zh-CN" altLang="en-US" sz="2400" b="1" dirty="0" smtClean="0">
              <a:latin typeface="+mn-ea"/>
              <a:ea typeface="+mn-ea"/>
            </a:rPr>
            <a:t>编制</a:t>
          </a:r>
          <a:endParaRPr lang="zh-CN" altLang="en-US" sz="2400" b="1" dirty="0">
            <a:latin typeface="+mn-ea"/>
            <a:ea typeface="+mn-ea"/>
          </a:endParaRPr>
        </a:p>
      </dgm:t>
    </dgm:pt>
    <dgm:pt modelId="{B5F03B04-6451-4618-89BB-98482C5F6946}" type="parTrans" cxnId="{DA535FDB-90F3-422D-A6A5-458F3F5BDA5B}">
      <dgm:prSet/>
      <dgm:spPr/>
      <dgm:t>
        <a:bodyPr/>
        <a:lstStyle/>
        <a:p>
          <a:endParaRPr lang="zh-CN" altLang="en-US" sz="2400"/>
        </a:p>
      </dgm:t>
    </dgm:pt>
    <dgm:pt modelId="{C3B3F14D-3C79-4B4B-B985-FA09EFBFE2C4}" type="sibTrans" cxnId="{DA535FDB-90F3-422D-A6A5-458F3F5BDA5B}">
      <dgm:prSet/>
      <dgm:spPr/>
      <dgm:t>
        <a:bodyPr/>
        <a:lstStyle/>
        <a:p>
          <a:endParaRPr lang="zh-CN" altLang="en-US" sz="2400"/>
        </a:p>
      </dgm:t>
    </dgm:pt>
    <dgm:pt modelId="{F59CF37D-8B74-4663-8EEC-F006EE5A9143}">
      <dgm:prSet phldrT="[文本]" custT="1"/>
      <dgm:spPr/>
      <dgm:t>
        <a:bodyPr/>
        <a:lstStyle/>
        <a:p>
          <a:r>
            <a:rPr lang="en-US" altLang="zh-CN" sz="2400" b="1" dirty="0" smtClean="0">
              <a:latin typeface="+mn-ea"/>
              <a:ea typeface="+mn-ea"/>
            </a:rPr>
            <a:t>4.</a:t>
          </a:r>
          <a:endParaRPr lang="zh-CN" altLang="en-US" sz="2400" b="1" dirty="0">
            <a:latin typeface="+mn-ea"/>
            <a:ea typeface="+mn-ea"/>
          </a:endParaRPr>
        </a:p>
      </dgm:t>
    </dgm:pt>
    <dgm:pt modelId="{2997943C-4B7B-4148-895E-E9A8E5416C9A}" type="parTrans" cxnId="{86B6B73E-AD27-4CC2-9C01-538E85EC2738}">
      <dgm:prSet/>
      <dgm:spPr/>
      <dgm:t>
        <a:bodyPr/>
        <a:lstStyle/>
        <a:p>
          <a:endParaRPr lang="zh-CN" altLang="en-US" sz="2400"/>
        </a:p>
      </dgm:t>
    </dgm:pt>
    <dgm:pt modelId="{79720FE1-429D-4704-A327-4D27A82F4524}" type="sibTrans" cxnId="{86B6B73E-AD27-4CC2-9C01-538E85EC2738}">
      <dgm:prSet/>
      <dgm:spPr/>
      <dgm:t>
        <a:bodyPr/>
        <a:lstStyle/>
        <a:p>
          <a:endParaRPr lang="zh-CN" altLang="en-US" sz="2400"/>
        </a:p>
      </dgm:t>
    </dgm:pt>
    <dgm:pt modelId="{60F471F1-6AA4-4984-8920-C352160C9375}">
      <dgm:prSet phldrT="[文本]" custT="1"/>
      <dgm:spPr/>
      <dgm:t>
        <a:bodyPr/>
        <a:lstStyle/>
        <a:p>
          <a:r>
            <a:rPr lang="zh-CN" altLang="en-US" sz="2400" b="1" dirty="0" smtClean="0">
              <a:latin typeface="+mn-ea"/>
              <a:ea typeface="+mn-ea"/>
            </a:rPr>
            <a:t>概念</a:t>
          </a:r>
          <a:endParaRPr lang="zh-CN" altLang="en-US" sz="2400" b="1" dirty="0">
            <a:latin typeface="+mn-ea"/>
            <a:ea typeface="+mn-ea"/>
          </a:endParaRPr>
        </a:p>
      </dgm:t>
    </dgm:pt>
    <dgm:pt modelId="{4AAA0D95-EBE8-4ACB-A3E4-65C1CC16A08F}" type="sibTrans" cxnId="{098CCC3A-1B18-4F4A-9024-5F544FC7559C}">
      <dgm:prSet/>
      <dgm:spPr/>
      <dgm:t>
        <a:bodyPr/>
        <a:lstStyle/>
        <a:p>
          <a:endParaRPr lang="zh-CN" altLang="en-US" sz="2400"/>
        </a:p>
      </dgm:t>
    </dgm:pt>
    <dgm:pt modelId="{A2DF7DBD-A0D6-4E52-B2C8-BAB41F4F260C}" type="parTrans" cxnId="{098CCC3A-1B18-4F4A-9024-5F544FC7559C}">
      <dgm:prSet/>
      <dgm:spPr/>
      <dgm:t>
        <a:bodyPr/>
        <a:lstStyle/>
        <a:p>
          <a:endParaRPr lang="zh-CN" altLang="en-US" sz="2400"/>
        </a:p>
      </dgm:t>
    </dgm:pt>
    <dgm:pt modelId="{73EEBC91-07F0-40AE-8AFA-1060556963DD}" type="pres">
      <dgm:prSet presAssocID="{E491EEA2-31DE-4C7D-A187-0F5416EF8258}" presName="Name0" presStyleCnt="0">
        <dgm:presLayoutVars>
          <dgm:dir/>
          <dgm:animLvl val="lvl"/>
          <dgm:resizeHandles val="exact"/>
        </dgm:presLayoutVars>
      </dgm:prSet>
      <dgm:spPr/>
    </dgm:pt>
    <dgm:pt modelId="{34C11D54-788E-46D1-A424-5E40DAD2E743}" type="pres">
      <dgm:prSet presAssocID="{279E3790-215C-4E15-B60F-27D256EDBF32}" presName="linNode" presStyleCnt="0"/>
      <dgm:spPr/>
    </dgm:pt>
    <dgm:pt modelId="{B4805C7D-4228-472E-9B0E-D502923E88A8}" type="pres">
      <dgm:prSet presAssocID="{279E3790-215C-4E15-B60F-27D256EDBF32}" presName="parentText" presStyleLbl="node1" presStyleIdx="0" presStyleCnt="4" custScaleX="34935">
        <dgm:presLayoutVars>
          <dgm:chMax val="1"/>
          <dgm:bulletEnabled val="1"/>
        </dgm:presLayoutVars>
      </dgm:prSet>
      <dgm:spPr/>
      <dgm:t>
        <a:bodyPr/>
        <a:lstStyle/>
        <a:p>
          <a:endParaRPr lang="zh-CN" altLang="en-US"/>
        </a:p>
      </dgm:t>
    </dgm:pt>
    <dgm:pt modelId="{21330017-6FE6-46B5-BD05-D3AC0100CEFC}" type="pres">
      <dgm:prSet presAssocID="{279E3790-215C-4E15-B60F-27D256EDBF32}" presName="descendantText" presStyleLbl="alignAccFollowNode1" presStyleIdx="0" presStyleCnt="4" custScaleX="136374">
        <dgm:presLayoutVars>
          <dgm:bulletEnabled val="1"/>
        </dgm:presLayoutVars>
      </dgm:prSet>
      <dgm:spPr/>
      <dgm:t>
        <a:bodyPr/>
        <a:lstStyle/>
        <a:p>
          <a:endParaRPr lang="zh-CN" altLang="en-US"/>
        </a:p>
      </dgm:t>
    </dgm:pt>
    <dgm:pt modelId="{E9651286-9511-4220-9748-D6904EF9C403}" type="pres">
      <dgm:prSet presAssocID="{5520277C-6478-4499-B0B9-A297928F246A}" presName="sp" presStyleCnt="0"/>
      <dgm:spPr/>
    </dgm:pt>
    <dgm:pt modelId="{82A84B4F-A9FF-442B-82DC-E4AA3F1A1331}" type="pres">
      <dgm:prSet presAssocID="{234B4167-1DB8-4183-9EC6-C1276AF94A98}" presName="linNode" presStyleCnt="0"/>
      <dgm:spPr/>
    </dgm:pt>
    <dgm:pt modelId="{98A0541D-7229-4A69-B7AB-BB1DFBFC70C1}" type="pres">
      <dgm:prSet presAssocID="{234B4167-1DB8-4183-9EC6-C1276AF94A98}" presName="parentText" presStyleLbl="node1" presStyleIdx="1" presStyleCnt="4" custFlipHor="1" custScaleX="34935">
        <dgm:presLayoutVars>
          <dgm:chMax val="1"/>
          <dgm:bulletEnabled val="1"/>
        </dgm:presLayoutVars>
      </dgm:prSet>
      <dgm:spPr/>
      <dgm:t>
        <a:bodyPr/>
        <a:lstStyle/>
        <a:p>
          <a:endParaRPr lang="zh-CN" altLang="en-US"/>
        </a:p>
      </dgm:t>
    </dgm:pt>
    <dgm:pt modelId="{9F83E9A3-5F93-4EC3-86DB-231D113FA120}" type="pres">
      <dgm:prSet presAssocID="{234B4167-1DB8-4183-9EC6-C1276AF94A98}" presName="descendantText" presStyleLbl="alignAccFollowNode1" presStyleIdx="1" presStyleCnt="4" custScaleX="136733">
        <dgm:presLayoutVars>
          <dgm:bulletEnabled val="1"/>
        </dgm:presLayoutVars>
      </dgm:prSet>
      <dgm:spPr/>
      <dgm:t>
        <a:bodyPr/>
        <a:lstStyle/>
        <a:p>
          <a:endParaRPr lang="zh-CN" altLang="en-US"/>
        </a:p>
      </dgm:t>
    </dgm:pt>
    <dgm:pt modelId="{46B66118-F78A-43C3-9AC2-A5FF1ED483C4}" type="pres">
      <dgm:prSet presAssocID="{639BDE1B-4BB2-4FDB-ABB3-C53D8CCE70CD}" presName="sp" presStyleCnt="0"/>
      <dgm:spPr/>
    </dgm:pt>
    <dgm:pt modelId="{4E6EB1C5-893C-47F7-9714-D9F557587FF9}" type="pres">
      <dgm:prSet presAssocID="{F4BE8E07-7223-4DA0-95B0-30AE69D79126}" presName="linNode" presStyleCnt="0"/>
      <dgm:spPr/>
    </dgm:pt>
    <dgm:pt modelId="{86BDE2A5-7750-437F-884A-CCF404F1708D}" type="pres">
      <dgm:prSet presAssocID="{F4BE8E07-7223-4DA0-95B0-30AE69D79126}" presName="parentText" presStyleLbl="node1" presStyleIdx="2" presStyleCnt="4" custScaleX="35135">
        <dgm:presLayoutVars>
          <dgm:chMax val="1"/>
          <dgm:bulletEnabled val="1"/>
        </dgm:presLayoutVars>
      </dgm:prSet>
      <dgm:spPr/>
      <dgm:t>
        <a:bodyPr/>
        <a:lstStyle/>
        <a:p>
          <a:endParaRPr lang="zh-CN" altLang="en-US"/>
        </a:p>
      </dgm:t>
    </dgm:pt>
    <dgm:pt modelId="{019BEEC2-422D-4A44-83A5-CA82CE69556D}" type="pres">
      <dgm:prSet presAssocID="{F4BE8E07-7223-4DA0-95B0-30AE69D79126}" presName="descendantText" presStyleLbl="alignAccFollowNode1" presStyleIdx="2" presStyleCnt="4" custScaleX="137404">
        <dgm:presLayoutVars>
          <dgm:bulletEnabled val="1"/>
        </dgm:presLayoutVars>
      </dgm:prSet>
      <dgm:spPr/>
      <dgm:t>
        <a:bodyPr/>
        <a:lstStyle/>
        <a:p>
          <a:endParaRPr lang="zh-CN" altLang="en-US"/>
        </a:p>
      </dgm:t>
    </dgm:pt>
    <dgm:pt modelId="{83CD32AD-53B6-42FC-9802-2ABE67ED6919}" type="pres">
      <dgm:prSet presAssocID="{1FB17C12-F241-49B0-A9C8-5B8714801FB2}" presName="sp" presStyleCnt="0"/>
      <dgm:spPr/>
    </dgm:pt>
    <dgm:pt modelId="{449AE78F-662B-4CC6-8D69-5F64F8658853}" type="pres">
      <dgm:prSet presAssocID="{F59CF37D-8B74-4663-8EEC-F006EE5A9143}" presName="linNode" presStyleCnt="0"/>
      <dgm:spPr/>
    </dgm:pt>
    <dgm:pt modelId="{4CC2BA83-B8F3-4729-93E3-910A6304459C}" type="pres">
      <dgm:prSet presAssocID="{F59CF37D-8B74-4663-8EEC-F006EE5A9143}" presName="parentText" presStyleLbl="node1" presStyleIdx="3" presStyleCnt="4" custScaleX="35135">
        <dgm:presLayoutVars>
          <dgm:chMax val="1"/>
          <dgm:bulletEnabled val="1"/>
        </dgm:presLayoutVars>
      </dgm:prSet>
      <dgm:spPr/>
      <dgm:t>
        <a:bodyPr/>
        <a:lstStyle/>
        <a:p>
          <a:endParaRPr lang="zh-CN" altLang="en-US"/>
        </a:p>
      </dgm:t>
    </dgm:pt>
    <dgm:pt modelId="{A24CB241-BA33-4756-8552-239EB0CACED2}" type="pres">
      <dgm:prSet presAssocID="{F59CF37D-8B74-4663-8EEC-F006EE5A9143}" presName="descendantText" presStyleLbl="alignAccFollowNode1" presStyleIdx="3" presStyleCnt="4" custScaleX="137404">
        <dgm:presLayoutVars>
          <dgm:bulletEnabled val="1"/>
        </dgm:presLayoutVars>
      </dgm:prSet>
      <dgm:spPr/>
      <dgm:t>
        <a:bodyPr/>
        <a:lstStyle/>
        <a:p>
          <a:endParaRPr lang="zh-CN" altLang="en-US"/>
        </a:p>
      </dgm:t>
    </dgm:pt>
  </dgm:ptLst>
  <dgm:cxnLst>
    <dgm:cxn modelId="{DA535FDB-90F3-422D-A6A5-458F3F5BDA5B}" srcId="{F59CF37D-8B74-4663-8EEC-F006EE5A9143}" destId="{20C8BE16-FC2F-42DE-8E80-09041E7F96F1}" srcOrd="0" destOrd="0" parTransId="{B5F03B04-6451-4618-89BB-98482C5F6946}" sibTransId="{C3B3F14D-3C79-4B4B-B985-FA09EFBFE2C4}"/>
    <dgm:cxn modelId="{098CCC3A-1B18-4F4A-9024-5F544FC7559C}" srcId="{279E3790-215C-4E15-B60F-27D256EDBF32}" destId="{60F471F1-6AA4-4984-8920-C352160C9375}" srcOrd="0" destOrd="0" parTransId="{A2DF7DBD-A0D6-4E52-B2C8-BAB41F4F260C}" sibTransId="{4AAA0D95-EBE8-4ACB-A3E4-65C1CC16A08F}"/>
    <dgm:cxn modelId="{2AB2C708-BF81-4DF5-A2DB-ABFB90B73C85}" type="presOf" srcId="{E491EEA2-31DE-4C7D-A187-0F5416EF8258}" destId="{73EEBC91-07F0-40AE-8AFA-1060556963DD}" srcOrd="0" destOrd="0" presId="urn:microsoft.com/office/officeart/2005/8/layout/vList5"/>
    <dgm:cxn modelId="{86B6B73E-AD27-4CC2-9C01-538E85EC2738}" srcId="{E491EEA2-31DE-4C7D-A187-0F5416EF8258}" destId="{F59CF37D-8B74-4663-8EEC-F006EE5A9143}" srcOrd="3" destOrd="0" parTransId="{2997943C-4B7B-4148-895E-E9A8E5416C9A}" sibTransId="{79720FE1-429D-4704-A327-4D27A82F4524}"/>
    <dgm:cxn modelId="{47C6CD99-94B6-4805-B8E6-E4F91F43A395}" srcId="{234B4167-1DB8-4183-9EC6-C1276AF94A98}" destId="{78341D9D-3F0F-4032-92E9-26FBA32EF284}" srcOrd="0" destOrd="0" parTransId="{1E88E9FB-16BA-489B-B28C-2C749866793A}" sibTransId="{E431F251-10DB-45B5-BBFD-0BD7C24AD5BC}"/>
    <dgm:cxn modelId="{113A1678-6F1E-4237-AB34-C76494EE409F}" srcId="{F4BE8E07-7223-4DA0-95B0-30AE69D79126}" destId="{58ABDD40-E7ED-4B54-BA5F-C1EF3E109115}" srcOrd="0" destOrd="0" parTransId="{590DC545-FFAD-499E-8119-4FD99343DD00}" sibTransId="{25213627-98F0-4EE5-8C5E-C2BD27E9BD31}"/>
    <dgm:cxn modelId="{41B2579B-76A3-4323-9D3C-AE0E9815AADC}" type="presOf" srcId="{234B4167-1DB8-4183-9EC6-C1276AF94A98}" destId="{98A0541D-7229-4A69-B7AB-BB1DFBFC70C1}" srcOrd="0" destOrd="0" presId="urn:microsoft.com/office/officeart/2005/8/layout/vList5"/>
    <dgm:cxn modelId="{BA4DFF4F-09F1-4640-AECD-9A8C6708D528}" type="presOf" srcId="{20C8BE16-FC2F-42DE-8E80-09041E7F96F1}" destId="{A24CB241-BA33-4756-8552-239EB0CACED2}" srcOrd="0" destOrd="0" presId="urn:microsoft.com/office/officeart/2005/8/layout/vList5"/>
    <dgm:cxn modelId="{4B196D1F-0BDB-4DDD-91B1-9DB0FFE62D2E}" srcId="{E491EEA2-31DE-4C7D-A187-0F5416EF8258}" destId="{234B4167-1DB8-4183-9EC6-C1276AF94A98}" srcOrd="1" destOrd="0" parTransId="{AFB225E8-2C6F-4368-B9F4-05CAFDECE5DB}" sibTransId="{639BDE1B-4BB2-4FDB-ABB3-C53D8CCE70CD}"/>
    <dgm:cxn modelId="{C4ED5255-EFCF-414A-B0F6-360CE6A61D2E}" srcId="{E491EEA2-31DE-4C7D-A187-0F5416EF8258}" destId="{F4BE8E07-7223-4DA0-95B0-30AE69D79126}" srcOrd="2" destOrd="0" parTransId="{457269ED-DC41-487C-80AF-319E2CD90C95}" sibTransId="{1FB17C12-F241-49B0-A9C8-5B8714801FB2}"/>
    <dgm:cxn modelId="{6921D90F-7DA4-4B3D-ACA2-A8C32DCBA8F8}" srcId="{E491EEA2-31DE-4C7D-A187-0F5416EF8258}" destId="{279E3790-215C-4E15-B60F-27D256EDBF32}" srcOrd="0" destOrd="0" parTransId="{17082F58-DBEE-4BF2-84AC-18137C402A1B}" sibTransId="{5520277C-6478-4499-B0B9-A297928F246A}"/>
    <dgm:cxn modelId="{69D29415-5091-463C-A7F2-727DF858D38D}" type="presOf" srcId="{58ABDD40-E7ED-4B54-BA5F-C1EF3E109115}" destId="{019BEEC2-422D-4A44-83A5-CA82CE69556D}" srcOrd="0" destOrd="0" presId="urn:microsoft.com/office/officeart/2005/8/layout/vList5"/>
    <dgm:cxn modelId="{A416C274-2EE4-47E0-92A3-A3406DE6A692}" type="presOf" srcId="{279E3790-215C-4E15-B60F-27D256EDBF32}" destId="{B4805C7D-4228-472E-9B0E-D502923E88A8}" srcOrd="0" destOrd="0" presId="urn:microsoft.com/office/officeart/2005/8/layout/vList5"/>
    <dgm:cxn modelId="{72187AA6-FA18-4D01-A982-F7EF95F462EC}" type="presOf" srcId="{F59CF37D-8B74-4663-8EEC-F006EE5A9143}" destId="{4CC2BA83-B8F3-4729-93E3-910A6304459C}" srcOrd="0" destOrd="0" presId="urn:microsoft.com/office/officeart/2005/8/layout/vList5"/>
    <dgm:cxn modelId="{3CF79F32-23DC-4257-A038-7AD301CE9C72}" type="presOf" srcId="{60F471F1-6AA4-4984-8920-C352160C9375}" destId="{21330017-6FE6-46B5-BD05-D3AC0100CEFC}" srcOrd="0" destOrd="0" presId="urn:microsoft.com/office/officeart/2005/8/layout/vList5"/>
    <dgm:cxn modelId="{4A366C7C-05C2-4270-8AB6-33CC580D53D1}" type="presOf" srcId="{F4BE8E07-7223-4DA0-95B0-30AE69D79126}" destId="{86BDE2A5-7750-437F-884A-CCF404F1708D}" srcOrd="0" destOrd="0" presId="urn:microsoft.com/office/officeart/2005/8/layout/vList5"/>
    <dgm:cxn modelId="{68E1C4EE-9745-4099-98F2-E1F8EC11AA4C}" type="presOf" srcId="{78341D9D-3F0F-4032-92E9-26FBA32EF284}" destId="{9F83E9A3-5F93-4EC3-86DB-231D113FA120}" srcOrd="0" destOrd="0" presId="urn:microsoft.com/office/officeart/2005/8/layout/vList5"/>
    <dgm:cxn modelId="{4B22A307-73FC-4DAA-B747-1F14DC5E0270}" type="presParOf" srcId="{73EEBC91-07F0-40AE-8AFA-1060556963DD}" destId="{34C11D54-788E-46D1-A424-5E40DAD2E743}" srcOrd="0" destOrd="0" presId="urn:microsoft.com/office/officeart/2005/8/layout/vList5"/>
    <dgm:cxn modelId="{17CF35C0-1320-41BD-857E-F81874078A50}" type="presParOf" srcId="{34C11D54-788E-46D1-A424-5E40DAD2E743}" destId="{B4805C7D-4228-472E-9B0E-D502923E88A8}" srcOrd="0" destOrd="0" presId="urn:microsoft.com/office/officeart/2005/8/layout/vList5"/>
    <dgm:cxn modelId="{64857E19-16B2-4EED-BA18-2920A00C03AD}" type="presParOf" srcId="{34C11D54-788E-46D1-A424-5E40DAD2E743}" destId="{21330017-6FE6-46B5-BD05-D3AC0100CEFC}" srcOrd="1" destOrd="0" presId="urn:microsoft.com/office/officeart/2005/8/layout/vList5"/>
    <dgm:cxn modelId="{0B3163AB-CEB6-4DAA-8CF3-242EF4F323FB}" type="presParOf" srcId="{73EEBC91-07F0-40AE-8AFA-1060556963DD}" destId="{E9651286-9511-4220-9748-D6904EF9C403}" srcOrd="1" destOrd="0" presId="urn:microsoft.com/office/officeart/2005/8/layout/vList5"/>
    <dgm:cxn modelId="{43BD6B46-9E49-4702-818A-E1208CA1C613}" type="presParOf" srcId="{73EEBC91-07F0-40AE-8AFA-1060556963DD}" destId="{82A84B4F-A9FF-442B-82DC-E4AA3F1A1331}" srcOrd="2" destOrd="0" presId="urn:microsoft.com/office/officeart/2005/8/layout/vList5"/>
    <dgm:cxn modelId="{39462506-9B8A-4B8A-A2DD-F00A15AF8B8A}" type="presParOf" srcId="{82A84B4F-A9FF-442B-82DC-E4AA3F1A1331}" destId="{98A0541D-7229-4A69-B7AB-BB1DFBFC70C1}" srcOrd="0" destOrd="0" presId="urn:microsoft.com/office/officeart/2005/8/layout/vList5"/>
    <dgm:cxn modelId="{6BB53744-14F5-456F-91A8-80037685AE7C}" type="presParOf" srcId="{82A84B4F-A9FF-442B-82DC-E4AA3F1A1331}" destId="{9F83E9A3-5F93-4EC3-86DB-231D113FA120}" srcOrd="1" destOrd="0" presId="urn:microsoft.com/office/officeart/2005/8/layout/vList5"/>
    <dgm:cxn modelId="{F48243C4-2907-41AE-B6AA-A79837F92102}" type="presParOf" srcId="{73EEBC91-07F0-40AE-8AFA-1060556963DD}" destId="{46B66118-F78A-43C3-9AC2-A5FF1ED483C4}" srcOrd="3" destOrd="0" presId="urn:microsoft.com/office/officeart/2005/8/layout/vList5"/>
    <dgm:cxn modelId="{F0551191-74BD-49E9-932D-B85F0CF7512C}" type="presParOf" srcId="{73EEBC91-07F0-40AE-8AFA-1060556963DD}" destId="{4E6EB1C5-893C-47F7-9714-D9F557587FF9}" srcOrd="4" destOrd="0" presId="urn:microsoft.com/office/officeart/2005/8/layout/vList5"/>
    <dgm:cxn modelId="{F316C727-017B-491E-93A9-436982B0CC70}" type="presParOf" srcId="{4E6EB1C5-893C-47F7-9714-D9F557587FF9}" destId="{86BDE2A5-7750-437F-884A-CCF404F1708D}" srcOrd="0" destOrd="0" presId="urn:microsoft.com/office/officeart/2005/8/layout/vList5"/>
    <dgm:cxn modelId="{AED40626-84E8-4DBF-AF23-7138C2933771}" type="presParOf" srcId="{4E6EB1C5-893C-47F7-9714-D9F557587FF9}" destId="{019BEEC2-422D-4A44-83A5-CA82CE69556D}" srcOrd="1" destOrd="0" presId="urn:microsoft.com/office/officeart/2005/8/layout/vList5"/>
    <dgm:cxn modelId="{7EF07755-1A9C-4CBA-850E-F248186BD21A}" type="presParOf" srcId="{73EEBC91-07F0-40AE-8AFA-1060556963DD}" destId="{83CD32AD-53B6-42FC-9802-2ABE67ED6919}" srcOrd="5" destOrd="0" presId="urn:microsoft.com/office/officeart/2005/8/layout/vList5"/>
    <dgm:cxn modelId="{30B624DD-A125-473E-9675-152FD1A9CF82}" type="presParOf" srcId="{73EEBC91-07F0-40AE-8AFA-1060556963DD}" destId="{449AE78F-662B-4CC6-8D69-5F64F8658853}" srcOrd="6" destOrd="0" presId="urn:microsoft.com/office/officeart/2005/8/layout/vList5"/>
    <dgm:cxn modelId="{B02F5921-92AC-457D-B11F-99A05BB1D8B0}" type="presParOf" srcId="{449AE78F-662B-4CC6-8D69-5F64F8658853}" destId="{4CC2BA83-B8F3-4729-93E3-910A6304459C}" srcOrd="0" destOrd="0" presId="urn:microsoft.com/office/officeart/2005/8/layout/vList5"/>
    <dgm:cxn modelId="{7084F3EE-56DC-44B1-9CDD-C47EE8B63C60}" type="presParOf" srcId="{449AE78F-662B-4CC6-8D69-5F64F8658853}" destId="{A24CB241-BA33-4756-8552-239EB0CACED2}" srcOrd="1" destOrd="0" presId="urn:microsoft.com/office/officeart/2005/8/layout/vList5"/>
  </dgm:cxnLst>
  <dgm:bg/>
  <dgm:whole/>
</dgm:dataModel>
</file>

<file path=ppt/diagrams/data10.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1" qsCatId="simple" csTypeId="urn:microsoft.com/office/officeart/2005/8/colors/accent1_3" csCatId="accent1" phldr="1"/>
      <dgm:spPr/>
    </dgm:pt>
    <dgm:pt modelId="{691A815B-92B9-4F2C-A776-AB933AF0CC5F}">
      <dgm:prSet custT="1"/>
      <dgm:spPr/>
      <dgm:t>
        <a:bodyPr/>
        <a:lstStyle/>
        <a:p>
          <a:pPr algn="ctr"/>
          <a:r>
            <a:rPr lang="zh-CN" altLang="en-US" sz="1800" b="0" dirty="0" smtClean="0">
              <a:effectLst>
                <a:outerShdw blurRad="38100" dist="38100" dir="2700000" algn="tl">
                  <a:srgbClr val="000000">
                    <a:alpha val="43137"/>
                  </a:srgbClr>
                </a:outerShdw>
              </a:effectLst>
              <a:latin typeface="+mn-ea"/>
              <a:ea typeface="+mn-ea"/>
            </a:rPr>
            <a:t>国际</a:t>
          </a:r>
          <a:endParaRPr lang="zh-CN" altLang="en-US" sz="1800" b="0"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b="0">
            <a:latin typeface="+mn-ea"/>
            <a:ea typeface="+mn-ea"/>
          </a:endParaRPr>
        </a:p>
      </dgm:t>
    </dgm:pt>
    <dgm:pt modelId="{6B1BF2EB-0562-4386-B232-E71C2EC8CAED}" type="sibTrans" cxnId="{D7980C68-B1BF-432D-BFE2-DCE538EE90DA}">
      <dgm:prSet/>
      <dgm:spPr/>
      <dgm:t>
        <a:bodyPr/>
        <a:lstStyle/>
        <a:p>
          <a:endParaRPr lang="zh-CN" altLang="en-US" b="0">
            <a:latin typeface="+mn-ea"/>
            <a:ea typeface="+mn-ea"/>
          </a:endParaRPr>
        </a:p>
      </dgm:t>
    </dgm:pt>
    <dgm:pt modelId="{A0BA6BD8-BC1A-4697-8B43-FFB2C5DBB489}">
      <dgm:prSet custT="1"/>
      <dgm:spPr/>
      <dgm:t>
        <a:bodyPr/>
        <a:lstStyle/>
        <a:p>
          <a:pPr algn="l"/>
          <a:r>
            <a:rPr lang="en-US" altLang="zh-CN" sz="1600" b="0" dirty="0" smtClean="0"/>
            <a:t>ISO </a:t>
          </a:r>
          <a:r>
            <a:rPr lang="zh-CN" sz="1600" b="0" dirty="0" smtClean="0"/>
            <a:t>国际标准化组织</a:t>
          </a:r>
          <a:endParaRPr lang="zh-CN" altLang="en-US" sz="1600" b="0" dirty="0">
            <a:effectLst>
              <a:outerShdw blurRad="38100" dist="38100" dir="2700000" algn="tl">
                <a:srgbClr val="000000">
                  <a:alpha val="43137"/>
                </a:srgbClr>
              </a:outerShdw>
            </a:effectLst>
            <a:latin typeface="+mn-ea"/>
            <a:ea typeface="+mn-ea"/>
          </a:endParaRPr>
        </a:p>
      </dgm:t>
    </dgm:pt>
    <dgm:pt modelId="{E5B88DE4-8C95-4709-A4F5-DE3319C742C5}" type="parTrans" cxnId="{CDBE34CB-CC9D-4F6F-BB26-458967B2102E}">
      <dgm:prSet/>
      <dgm:spPr/>
      <dgm:t>
        <a:bodyPr/>
        <a:lstStyle/>
        <a:p>
          <a:endParaRPr lang="zh-CN" altLang="en-US" b="0">
            <a:latin typeface="+mn-ea"/>
            <a:ea typeface="+mn-ea"/>
          </a:endParaRPr>
        </a:p>
      </dgm:t>
    </dgm:pt>
    <dgm:pt modelId="{1CB12275-60D6-406C-938D-41BBDC46FA2A}" type="sibTrans" cxnId="{CDBE34CB-CC9D-4F6F-BB26-458967B2102E}">
      <dgm:prSet/>
      <dgm:spPr/>
      <dgm:t>
        <a:bodyPr/>
        <a:lstStyle/>
        <a:p>
          <a:endParaRPr lang="zh-CN" altLang="en-US" b="0">
            <a:latin typeface="+mn-ea"/>
            <a:ea typeface="+mn-ea"/>
          </a:endParaRPr>
        </a:p>
      </dgm:t>
    </dgm:pt>
    <dgm:pt modelId="{E7CF798D-2123-4378-AE48-4A3048AFAF78}">
      <dgm:prSet custT="1"/>
      <dgm:spPr/>
      <dgm:t>
        <a:bodyPr/>
        <a:lstStyle/>
        <a:p>
          <a:pPr algn="l"/>
          <a:r>
            <a:rPr lang="zh-CN" sz="1600" b="0" dirty="0" smtClean="0"/>
            <a:t>IEC</a:t>
          </a:r>
          <a:r>
            <a:rPr lang="en-US" altLang="zh-CN" sz="1600" b="0" dirty="0" smtClean="0"/>
            <a:t> </a:t>
          </a:r>
          <a:r>
            <a:rPr lang="zh-CN" sz="1600" b="0" dirty="0" smtClean="0"/>
            <a:t>国际电工委员会</a:t>
          </a:r>
          <a:endParaRPr lang="zh-CN" altLang="en-US" sz="1600" b="0" dirty="0">
            <a:effectLst>
              <a:outerShdw blurRad="38100" dist="38100" dir="2700000" algn="tl">
                <a:srgbClr val="000000">
                  <a:alpha val="43137"/>
                </a:srgbClr>
              </a:outerShdw>
            </a:effectLst>
            <a:latin typeface="+mn-ea"/>
            <a:ea typeface="+mn-ea"/>
          </a:endParaRPr>
        </a:p>
      </dgm:t>
    </dgm:pt>
    <dgm:pt modelId="{16F0079E-4850-43D8-A8B7-9E3083C3C825}" type="parTrans" cxnId="{0ED3BC2E-B20F-44D5-A169-0644D701A41E}">
      <dgm:prSet/>
      <dgm:spPr/>
      <dgm:t>
        <a:bodyPr/>
        <a:lstStyle/>
        <a:p>
          <a:endParaRPr lang="zh-CN" altLang="en-US" b="0"/>
        </a:p>
      </dgm:t>
    </dgm:pt>
    <dgm:pt modelId="{0B574164-934C-4E82-B914-126602FE19EA}" type="sibTrans" cxnId="{0ED3BC2E-B20F-44D5-A169-0644D701A41E}">
      <dgm:prSet/>
      <dgm:spPr/>
      <dgm:t>
        <a:bodyPr/>
        <a:lstStyle/>
        <a:p>
          <a:endParaRPr lang="zh-CN" altLang="en-US" b="0"/>
        </a:p>
      </dgm:t>
    </dgm:pt>
    <dgm:pt modelId="{E694E085-6BA7-4BEC-90D7-E53DABFC0627}">
      <dgm:prSet custT="1"/>
      <dgm:spPr/>
      <dgm:t>
        <a:bodyPr/>
        <a:lstStyle/>
        <a:p>
          <a:pPr algn="l"/>
          <a:r>
            <a:rPr lang="en-US" altLang="zh-CN" sz="1600" b="0" dirty="0" smtClean="0">
              <a:effectLst/>
              <a:latin typeface="+mn-ea"/>
              <a:ea typeface="+mn-ea"/>
            </a:rPr>
            <a:t>ITU </a:t>
          </a:r>
          <a:r>
            <a:rPr lang="zh-CN" altLang="en-US" sz="1600" b="0" dirty="0" smtClean="0">
              <a:effectLst/>
              <a:latin typeface="+mn-ea"/>
              <a:ea typeface="+mn-ea"/>
            </a:rPr>
            <a:t>国际电信联盟</a:t>
          </a:r>
          <a:endParaRPr lang="zh-CN" altLang="en-US" sz="1600" b="0" dirty="0">
            <a:effectLst/>
            <a:latin typeface="+mn-ea"/>
            <a:ea typeface="+mn-ea"/>
          </a:endParaRPr>
        </a:p>
      </dgm:t>
    </dgm:pt>
    <dgm:pt modelId="{EE06DC7C-BEBC-41C2-8E13-12F2A84B00F2}" type="parTrans" cxnId="{1A2F6180-444E-4329-976B-7515216641F1}">
      <dgm:prSet/>
      <dgm:spPr/>
      <dgm:t>
        <a:bodyPr/>
        <a:lstStyle/>
        <a:p>
          <a:endParaRPr lang="zh-CN" altLang="en-US" b="0"/>
        </a:p>
      </dgm:t>
    </dgm:pt>
    <dgm:pt modelId="{D34CB599-02FA-495E-9654-3E7DD8A79DD3}" type="sibTrans" cxnId="{1A2F6180-444E-4329-976B-7515216641F1}">
      <dgm:prSet/>
      <dgm:spPr/>
      <dgm:t>
        <a:bodyPr/>
        <a:lstStyle/>
        <a:p>
          <a:endParaRPr lang="zh-CN" altLang="en-US" b="0"/>
        </a:p>
      </dgm:t>
    </dgm:pt>
    <dgm:pt modelId="{4E16ADBC-2BCF-44E7-B75A-BF1FD364A3E1}" type="pres">
      <dgm:prSet presAssocID="{E491EEA2-31DE-4C7D-A187-0F5416EF8258}" presName="linearFlow" presStyleCnt="0">
        <dgm:presLayoutVars>
          <dgm:dir/>
          <dgm:animLvl val="lvl"/>
          <dgm:resizeHandles val="exact"/>
        </dgm:presLayoutVars>
      </dgm:prSet>
      <dgm:spPr/>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1" custScaleY="142962">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1" custScaleY="178770" custLinFactNeighborX="406" custLinFactNeighborY="-226">
        <dgm:presLayoutVars>
          <dgm:bulletEnabled val="1"/>
        </dgm:presLayoutVars>
      </dgm:prSet>
      <dgm:spPr/>
      <dgm:t>
        <a:bodyPr/>
        <a:lstStyle/>
        <a:p>
          <a:endParaRPr lang="zh-CN" altLang="en-US"/>
        </a:p>
      </dgm:t>
    </dgm:pt>
  </dgm:ptLst>
  <dgm:cxnLst>
    <dgm:cxn modelId="{2771E9F6-C7C1-4AE3-A1C6-82F39C7F5A29}" type="presOf" srcId="{E491EEA2-31DE-4C7D-A187-0F5416EF8258}" destId="{4E16ADBC-2BCF-44E7-B75A-BF1FD364A3E1}" srcOrd="0" destOrd="0" presId="urn:microsoft.com/office/officeart/2005/8/layout/chevron2"/>
    <dgm:cxn modelId="{1A2F6180-444E-4329-976B-7515216641F1}" srcId="{691A815B-92B9-4F2C-A776-AB933AF0CC5F}" destId="{E694E085-6BA7-4BEC-90D7-E53DABFC0627}" srcOrd="2" destOrd="0" parTransId="{EE06DC7C-BEBC-41C2-8E13-12F2A84B00F2}" sibTransId="{D34CB599-02FA-495E-9654-3E7DD8A79DD3}"/>
    <dgm:cxn modelId="{1016C742-D2D8-46FA-B3EE-0329C7CCC8A2}" type="presOf" srcId="{E7CF798D-2123-4378-AE48-4A3048AFAF78}" destId="{A6B826E5-C5F1-4C27-A2EC-B60D693FDB2F}" srcOrd="0" destOrd="1" presId="urn:microsoft.com/office/officeart/2005/8/layout/chevron2"/>
    <dgm:cxn modelId="{886A2662-2BE1-4493-8798-0C8B7FACF5A6}" type="presOf" srcId="{691A815B-92B9-4F2C-A776-AB933AF0CC5F}" destId="{5044F0BB-AE00-4B85-BA91-B2B71F97EB8A}" srcOrd="0" destOrd="0" presId="urn:microsoft.com/office/officeart/2005/8/layout/chevron2"/>
    <dgm:cxn modelId="{4A044545-CFD0-494D-8F58-C9FC039B146E}" type="presOf" srcId="{E694E085-6BA7-4BEC-90D7-E53DABFC0627}" destId="{A6B826E5-C5F1-4C27-A2EC-B60D693FDB2F}" srcOrd="0" destOrd="2" presId="urn:microsoft.com/office/officeart/2005/8/layout/chevron2"/>
    <dgm:cxn modelId="{E59327E7-3446-4DF8-8089-DE02677BA8A8}" type="presOf" srcId="{A0BA6BD8-BC1A-4697-8B43-FFB2C5DBB489}" destId="{A6B826E5-C5F1-4C27-A2EC-B60D693FDB2F}" srcOrd="0" destOrd="0" presId="urn:microsoft.com/office/officeart/2005/8/layout/chevron2"/>
    <dgm:cxn modelId="{0ED3BC2E-B20F-44D5-A169-0644D701A41E}" srcId="{691A815B-92B9-4F2C-A776-AB933AF0CC5F}" destId="{E7CF798D-2123-4378-AE48-4A3048AFAF78}" srcOrd="1" destOrd="0" parTransId="{16F0079E-4850-43D8-A8B7-9E3083C3C825}" sibTransId="{0B574164-934C-4E82-B914-126602FE19EA}"/>
    <dgm:cxn modelId="{CDBE34CB-CC9D-4F6F-BB26-458967B2102E}" srcId="{691A815B-92B9-4F2C-A776-AB933AF0CC5F}" destId="{A0BA6BD8-BC1A-4697-8B43-FFB2C5DBB489}" srcOrd="0" destOrd="0" parTransId="{E5B88DE4-8C95-4709-A4F5-DE3319C742C5}" sibTransId="{1CB12275-60D6-406C-938D-41BBDC46FA2A}"/>
    <dgm:cxn modelId="{D7980C68-B1BF-432D-BFE2-DCE538EE90DA}" srcId="{E491EEA2-31DE-4C7D-A187-0F5416EF8258}" destId="{691A815B-92B9-4F2C-A776-AB933AF0CC5F}" srcOrd="0" destOrd="0" parTransId="{9AC0C8CD-C05F-4BAF-8FD0-54ADDFCD2373}" sibTransId="{6B1BF2EB-0562-4386-B232-E71C2EC8CAED}"/>
    <dgm:cxn modelId="{1FC676F3-7022-4030-BF82-95BAD28565D3}" type="presParOf" srcId="{4E16ADBC-2BCF-44E7-B75A-BF1FD364A3E1}" destId="{BAFA2FE2-CF36-4F27-978C-48EB79334015}" srcOrd="0" destOrd="0" presId="urn:microsoft.com/office/officeart/2005/8/layout/chevron2"/>
    <dgm:cxn modelId="{8432CFD6-0850-4002-B844-36CFF18EF4AF}" type="presParOf" srcId="{BAFA2FE2-CF36-4F27-978C-48EB79334015}" destId="{5044F0BB-AE00-4B85-BA91-B2B71F97EB8A}" srcOrd="0" destOrd="0" presId="urn:microsoft.com/office/officeart/2005/8/layout/chevron2"/>
    <dgm:cxn modelId="{D7464EB1-22AB-4583-9039-6C84040A2480}" type="presParOf" srcId="{BAFA2FE2-CF36-4F27-978C-48EB79334015}" destId="{A6B826E5-C5F1-4C27-A2EC-B60D693FDB2F}" srcOrd="1" destOrd="0" presId="urn:microsoft.com/office/officeart/2005/8/layout/chevron2"/>
  </dgm:cxnLst>
  <dgm:bg/>
  <dgm:whole/>
</dgm:dataModel>
</file>

<file path=ppt/diagrams/data11.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1" qsCatId="simple" csTypeId="urn:microsoft.com/office/officeart/2005/8/colors/accent1_3" csCatId="accent1" phldr="1"/>
      <dgm:spPr/>
    </dgm:pt>
    <dgm:pt modelId="{691A815B-92B9-4F2C-A776-AB933AF0CC5F}">
      <dgm:prSet custT="1"/>
      <dgm:spPr/>
      <dgm:t>
        <a:bodyPr/>
        <a:lstStyle/>
        <a:p>
          <a:pPr algn="ctr"/>
          <a:r>
            <a:rPr lang="zh-CN" altLang="en-US" sz="1600" b="0" dirty="0" smtClean="0">
              <a:effectLst>
                <a:outerShdw blurRad="38100" dist="38100" dir="2700000" algn="tl">
                  <a:srgbClr val="000000">
                    <a:alpha val="43137"/>
                  </a:srgbClr>
                </a:outerShdw>
              </a:effectLst>
              <a:latin typeface="+mn-ea"/>
              <a:ea typeface="+mn-ea"/>
            </a:rPr>
            <a:t>事实上的</a:t>
          </a:r>
          <a:endParaRPr lang="en-US" altLang="zh-CN" sz="1600" b="0" dirty="0" smtClean="0">
            <a:effectLst>
              <a:outerShdw blurRad="38100" dist="38100" dir="2700000" algn="tl">
                <a:srgbClr val="000000">
                  <a:alpha val="43137"/>
                </a:srgbClr>
              </a:outerShdw>
            </a:effectLst>
            <a:latin typeface="+mn-ea"/>
            <a:ea typeface="+mn-ea"/>
          </a:endParaRPr>
        </a:p>
        <a:p>
          <a:pPr algn="ctr"/>
          <a:r>
            <a:rPr lang="zh-CN" altLang="en-US" sz="1600" b="0" dirty="0" smtClean="0">
              <a:effectLst>
                <a:outerShdw blurRad="38100" dist="38100" dir="2700000" algn="tl">
                  <a:srgbClr val="000000">
                    <a:alpha val="43137"/>
                  </a:srgbClr>
                </a:outerShdw>
              </a:effectLst>
              <a:latin typeface="+mn-ea"/>
              <a:ea typeface="+mn-ea"/>
            </a:rPr>
            <a:t>国际标准</a:t>
          </a:r>
          <a:endParaRPr lang="zh-CN" altLang="en-US" sz="1600" b="0"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b="0">
            <a:latin typeface="+mn-ea"/>
            <a:ea typeface="+mn-ea"/>
          </a:endParaRPr>
        </a:p>
      </dgm:t>
    </dgm:pt>
    <dgm:pt modelId="{6B1BF2EB-0562-4386-B232-E71C2EC8CAED}" type="sibTrans" cxnId="{D7980C68-B1BF-432D-BFE2-DCE538EE90DA}">
      <dgm:prSet/>
      <dgm:spPr/>
      <dgm:t>
        <a:bodyPr/>
        <a:lstStyle/>
        <a:p>
          <a:endParaRPr lang="zh-CN" altLang="en-US" b="0">
            <a:latin typeface="+mn-ea"/>
            <a:ea typeface="+mn-ea"/>
          </a:endParaRPr>
        </a:p>
      </dgm:t>
    </dgm:pt>
    <dgm:pt modelId="{A0BA6BD8-BC1A-4697-8B43-FFB2C5DBB489}">
      <dgm:prSet custT="1"/>
      <dgm:spPr/>
      <dgm:t>
        <a:bodyPr/>
        <a:lstStyle/>
        <a:p>
          <a:pPr algn="l"/>
          <a:r>
            <a:rPr lang="zh-CN" altLang="en-US" sz="1600" b="0" dirty="0" smtClean="0"/>
            <a:t>美国材料与试验协会</a:t>
          </a:r>
          <a:r>
            <a:rPr lang="en-US" altLang="zh-CN" sz="1600" b="0" dirty="0" smtClean="0"/>
            <a:t>(ASTM)</a:t>
          </a:r>
          <a:endParaRPr lang="zh-CN" altLang="en-US" sz="1600" b="0" dirty="0">
            <a:effectLst>
              <a:outerShdw blurRad="38100" dist="38100" dir="2700000" algn="tl">
                <a:srgbClr val="000000">
                  <a:alpha val="43137"/>
                </a:srgbClr>
              </a:outerShdw>
            </a:effectLst>
            <a:latin typeface="+mn-ea"/>
            <a:ea typeface="+mn-ea"/>
          </a:endParaRPr>
        </a:p>
      </dgm:t>
    </dgm:pt>
    <dgm:pt modelId="{E5B88DE4-8C95-4709-A4F5-DE3319C742C5}" type="parTrans" cxnId="{CDBE34CB-CC9D-4F6F-BB26-458967B2102E}">
      <dgm:prSet/>
      <dgm:spPr/>
      <dgm:t>
        <a:bodyPr/>
        <a:lstStyle/>
        <a:p>
          <a:endParaRPr lang="zh-CN" altLang="en-US" b="0">
            <a:latin typeface="+mn-ea"/>
            <a:ea typeface="+mn-ea"/>
          </a:endParaRPr>
        </a:p>
      </dgm:t>
    </dgm:pt>
    <dgm:pt modelId="{1CB12275-60D6-406C-938D-41BBDC46FA2A}" type="sibTrans" cxnId="{CDBE34CB-CC9D-4F6F-BB26-458967B2102E}">
      <dgm:prSet/>
      <dgm:spPr/>
      <dgm:t>
        <a:bodyPr/>
        <a:lstStyle/>
        <a:p>
          <a:endParaRPr lang="zh-CN" altLang="en-US" b="0">
            <a:latin typeface="+mn-ea"/>
            <a:ea typeface="+mn-ea"/>
          </a:endParaRPr>
        </a:p>
      </dgm:t>
    </dgm:pt>
    <dgm:pt modelId="{CADCEBAD-B5C6-4CF5-8AB4-FDEC9752419E}">
      <dgm:prSet custT="1"/>
      <dgm:spPr/>
      <dgm:t>
        <a:bodyPr/>
        <a:lstStyle/>
        <a:p>
          <a:r>
            <a:rPr lang="zh-CN" altLang="en-US" sz="1600" b="0" dirty="0" smtClean="0"/>
            <a:t>美国机械工程师协会</a:t>
          </a:r>
          <a:r>
            <a:rPr lang="en-US" altLang="zh-CN" sz="1600" b="0" dirty="0" smtClean="0"/>
            <a:t>(ASME)</a:t>
          </a:r>
        </a:p>
      </dgm:t>
    </dgm:pt>
    <dgm:pt modelId="{BCE793E7-D225-4B46-BF02-9BC2D0DF3D86}" type="parTrans" cxnId="{EB25735F-BA85-4CE6-8787-3F113AE935D9}">
      <dgm:prSet/>
      <dgm:spPr/>
      <dgm:t>
        <a:bodyPr/>
        <a:lstStyle/>
        <a:p>
          <a:endParaRPr lang="zh-CN" altLang="en-US"/>
        </a:p>
      </dgm:t>
    </dgm:pt>
    <dgm:pt modelId="{9512B332-8F09-413C-831A-5CA2929C3C28}" type="sibTrans" cxnId="{EB25735F-BA85-4CE6-8787-3F113AE935D9}">
      <dgm:prSet/>
      <dgm:spPr/>
      <dgm:t>
        <a:bodyPr/>
        <a:lstStyle/>
        <a:p>
          <a:endParaRPr lang="zh-CN" altLang="en-US"/>
        </a:p>
      </dgm:t>
    </dgm:pt>
    <dgm:pt modelId="{959DF4A6-2703-4EE1-AB86-B2E520029CFB}">
      <dgm:prSet custT="1"/>
      <dgm:spPr/>
      <dgm:t>
        <a:bodyPr/>
        <a:lstStyle/>
        <a:p>
          <a:r>
            <a:rPr lang="zh-CN" altLang="en-US" sz="1600" dirty="0" smtClean="0"/>
            <a:t>德国工程师协会</a:t>
          </a:r>
          <a:r>
            <a:rPr lang="en-US" altLang="zh-CN" sz="1600" dirty="0" smtClean="0"/>
            <a:t>(VDI)</a:t>
          </a:r>
        </a:p>
      </dgm:t>
    </dgm:pt>
    <dgm:pt modelId="{0C8B28DE-1BA7-4DB2-BE5D-41BD23942043}" type="parTrans" cxnId="{A2CB087A-190E-4942-9C46-02ECA347CABD}">
      <dgm:prSet/>
      <dgm:spPr/>
      <dgm:t>
        <a:bodyPr/>
        <a:lstStyle/>
        <a:p>
          <a:endParaRPr lang="zh-CN" altLang="en-US"/>
        </a:p>
      </dgm:t>
    </dgm:pt>
    <dgm:pt modelId="{3A8E86E5-FF76-4FE5-BCC4-A4E3442472E0}" type="sibTrans" cxnId="{A2CB087A-190E-4942-9C46-02ECA347CABD}">
      <dgm:prSet/>
      <dgm:spPr/>
      <dgm:t>
        <a:bodyPr/>
        <a:lstStyle/>
        <a:p>
          <a:endParaRPr lang="zh-CN" altLang="en-US"/>
        </a:p>
      </dgm:t>
    </dgm:pt>
    <dgm:pt modelId="{B3F8C063-124F-47DF-A4A5-0843EC5DDA97}">
      <dgm:prSet custT="1"/>
      <dgm:spPr/>
      <dgm:t>
        <a:bodyPr/>
        <a:lstStyle/>
        <a:p>
          <a:r>
            <a:rPr lang="zh-CN" altLang="en-US" sz="1600" b="0" dirty="0" smtClean="0"/>
            <a:t>微软公司</a:t>
          </a:r>
          <a:endParaRPr lang="zh-CN" altLang="en-US" sz="1600" b="0" dirty="0"/>
        </a:p>
      </dgm:t>
    </dgm:pt>
    <dgm:pt modelId="{D65EA148-49DA-4EC7-96BC-799A0E1826DE}" type="parTrans" cxnId="{C35B6D81-CF62-4D1A-A0AE-338CCCF9C847}">
      <dgm:prSet/>
      <dgm:spPr/>
      <dgm:t>
        <a:bodyPr/>
        <a:lstStyle/>
        <a:p>
          <a:endParaRPr lang="zh-CN" altLang="en-US"/>
        </a:p>
      </dgm:t>
    </dgm:pt>
    <dgm:pt modelId="{A49EEAA0-AC77-4476-9A40-BE4FC87ADF54}" type="sibTrans" cxnId="{C35B6D81-CF62-4D1A-A0AE-338CCCF9C847}">
      <dgm:prSet/>
      <dgm:spPr/>
      <dgm:t>
        <a:bodyPr/>
        <a:lstStyle/>
        <a:p>
          <a:endParaRPr lang="zh-CN" altLang="en-US"/>
        </a:p>
      </dgm:t>
    </dgm:pt>
    <dgm:pt modelId="{4E16ADBC-2BCF-44E7-B75A-BF1FD364A3E1}" type="pres">
      <dgm:prSet presAssocID="{E491EEA2-31DE-4C7D-A187-0F5416EF8258}" presName="linearFlow" presStyleCnt="0">
        <dgm:presLayoutVars>
          <dgm:dir/>
          <dgm:animLvl val="lvl"/>
          <dgm:resizeHandles val="exact"/>
        </dgm:presLayoutVars>
      </dgm:prSet>
      <dgm:spPr/>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1" custScaleX="159476" custScaleY="142962" custLinFactNeighborX="-35131" custLinFactNeighborY="934">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1" custScaleY="178770" custLinFactNeighborX="-463" custLinFactNeighborY="4069">
        <dgm:presLayoutVars>
          <dgm:bulletEnabled val="1"/>
        </dgm:presLayoutVars>
      </dgm:prSet>
      <dgm:spPr/>
      <dgm:t>
        <a:bodyPr/>
        <a:lstStyle/>
        <a:p>
          <a:endParaRPr lang="zh-CN" altLang="en-US"/>
        </a:p>
      </dgm:t>
    </dgm:pt>
  </dgm:ptLst>
  <dgm:cxnLst>
    <dgm:cxn modelId="{C2626768-7DC7-4BC0-B1F4-8BE5EF34EA9E}" type="presOf" srcId="{A0BA6BD8-BC1A-4697-8B43-FFB2C5DBB489}" destId="{A6B826E5-C5F1-4C27-A2EC-B60D693FDB2F}" srcOrd="0" destOrd="0" presId="urn:microsoft.com/office/officeart/2005/8/layout/chevron2"/>
    <dgm:cxn modelId="{DD435BE1-E948-4205-A88A-0FBE11648E4E}" type="presOf" srcId="{959DF4A6-2703-4EE1-AB86-B2E520029CFB}" destId="{A6B826E5-C5F1-4C27-A2EC-B60D693FDB2F}" srcOrd="0" destOrd="2" presId="urn:microsoft.com/office/officeart/2005/8/layout/chevron2"/>
    <dgm:cxn modelId="{C35B6D81-CF62-4D1A-A0AE-338CCCF9C847}" srcId="{691A815B-92B9-4F2C-A776-AB933AF0CC5F}" destId="{B3F8C063-124F-47DF-A4A5-0843EC5DDA97}" srcOrd="3" destOrd="0" parTransId="{D65EA148-49DA-4EC7-96BC-799A0E1826DE}" sibTransId="{A49EEAA0-AC77-4476-9A40-BE4FC87ADF54}"/>
    <dgm:cxn modelId="{EB25735F-BA85-4CE6-8787-3F113AE935D9}" srcId="{691A815B-92B9-4F2C-A776-AB933AF0CC5F}" destId="{CADCEBAD-B5C6-4CF5-8AB4-FDEC9752419E}" srcOrd="1" destOrd="0" parTransId="{BCE793E7-D225-4B46-BF02-9BC2D0DF3D86}" sibTransId="{9512B332-8F09-413C-831A-5CA2929C3C28}"/>
    <dgm:cxn modelId="{CDBE34CB-CC9D-4F6F-BB26-458967B2102E}" srcId="{691A815B-92B9-4F2C-A776-AB933AF0CC5F}" destId="{A0BA6BD8-BC1A-4697-8B43-FFB2C5DBB489}" srcOrd="0" destOrd="0" parTransId="{E5B88DE4-8C95-4709-A4F5-DE3319C742C5}" sibTransId="{1CB12275-60D6-406C-938D-41BBDC46FA2A}"/>
    <dgm:cxn modelId="{7A8B79D4-4D68-4D94-894E-9F2368308B33}" type="presOf" srcId="{CADCEBAD-B5C6-4CF5-8AB4-FDEC9752419E}" destId="{A6B826E5-C5F1-4C27-A2EC-B60D693FDB2F}" srcOrd="0" destOrd="1" presId="urn:microsoft.com/office/officeart/2005/8/layout/chevron2"/>
    <dgm:cxn modelId="{A82496E1-5F72-4613-829F-1476F0734A93}" type="presOf" srcId="{691A815B-92B9-4F2C-A776-AB933AF0CC5F}" destId="{5044F0BB-AE00-4B85-BA91-B2B71F97EB8A}" srcOrd="0" destOrd="0" presId="urn:microsoft.com/office/officeart/2005/8/layout/chevron2"/>
    <dgm:cxn modelId="{DE196B4F-6D63-43CD-A15E-269DB12EEBB3}" type="presOf" srcId="{E491EEA2-31DE-4C7D-A187-0F5416EF8258}" destId="{4E16ADBC-2BCF-44E7-B75A-BF1FD364A3E1}" srcOrd="0" destOrd="0" presId="urn:microsoft.com/office/officeart/2005/8/layout/chevron2"/>
    <dgm:cxn modelId="{AD78391E-0131-47CA-8CB9-12E490C5E9A1}" type="presOf" srcId="{B3F8C063-124F-47DF-A4A5-0843EC5DDA97}" destId="{A6B826E5-C5F1-4C27-A2EC-B60D693FDB2F}" srcOrd="0" destOrd="3" presId="urn:microsoft.com/office/officeart/2005/8/layout/chevron2"/>
    <dgm:cxn modelId="{D7980C68-B1BF-432D-BFE2-DCE538EE90DA}" srcId="{E491EEA2-31DE-4C7D-A187-0F5416EF8258}" destId="{691A815B-92B9-4F2C-A776-AB933AF0CC5F}" srcOrd="0" destOrd="0" parTransId="{9AC0C8CD-C05F-4BAF-8FD0-54ADDFCD2373}" sibTransId="{6B1BF2EB-0562-4386-B232-E71C2EC8CAED}"/>
    <dgm:cxn modelId="{A2CB087A-190E-4942-9C46-02ECA347CABD}" srcId="{691A815B-92B9-4F2C-A776-AB933AF0CC5F}" destId="{959DF4A6-2703-4EE1-AB86-B2E520029CFB}" srcOrd="2" destOrd="0" parTransId="{0C8B28DE-1BA7-4DB2-BE5D-41BD23942043}" sibTransId="{3A8E86E5-FF76-4FE5-BCC4-A4E3442472E0}"/>
    <dgm:cxn modelId="{5F578E2D-95D3-437E-B6C6-2E0E6CEE7F9A}" type="presParOf" srcId="{4E16ADBC-2BCF-44E7-B75A-BF1FD364A3E1}" destId="{BAFA2FE2-CF36-4F27-978C-48EB79334015}" srcOrd="0" destOrd="0" presId="urn:microsoft.com/office/officeart/2005/8/layout/chevron2"/>
    <dgm:cxn modelId="{551F7B57-858E-4587-BB6D-60E11E579B87}" type="presParOf" srcId="{BAFA2FE2-CF36-4F27-978C-48EB79334015}" destId="{5044F0BB-AE00-4B85-BA91-B2B71F97EB8A}" srcOrd="0" destOrd="0" presId="urn:microsoft.com/office/officeart/2005/8/layout/chevron2"/>
    <dgm:cxn modelId="{3350B106-E2AE-4CE6-B486-5CA10325BF16}" type="presParOf" srcId="{BAFA2FE2-CF36-4F27-978C-48EB79334015}" destId="{A6B826E5-C5F1-4C27-A2EC-B60D693FDB2F}" srcOrd="1" destOrd="0" presId="urn:microsoft.com/office/officeart/2005/8/layout/chevron2"/>
  </dgm:cxnLst>
  <dgm:bg/>
  <dgm:whole/>
</dgm:dataModel>
</file>

<file path=ppt/diagrams/data12.xml><?xml version="1.0" encoding="utf-8"?>
<dgm:dataModel xmlns:dgm="http://schemas.openxmlformats.org/drawingml/2006/diagram" xmlns:a="http://schemas.openxmlformats.org/drawingml/2006/main">
  <dgm:ptLst>
    <dgm:pt modelId="{E730C0CA-6714-4E9C-85EE-FEAD91273CC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CN" altLang="en-US"/>
        </a:p>
      </dgm:t>
    </dgm:pt>
    <dgm:pt modelId="{32673923-2F3E-4E70-A612-0950FA68178A}">
      <dgm:prSet phldrT="[文本]"/>
      <dgm:spPr/>
      <dgm:t>
        <a:bodyPr/>
        <a:lstStyle/>
        <a:p>
          <a:r>
            <a:rPr lang="zh-CN" altLang="en-US" dirty="0" smtClean="0"/>
            <a:t>国内</a:t>
          </a:r>
          <a:endParaRPr lang="zh-CN" altLang="en-US" dirty="0"/>
        </a:p>
      </dgm:t>
    </dgm:pt>
    <dgm:pt modelId="{3795E2BD-B7C7-4DF4-92EB-E89A2288AF5B}" type="parTrans" cxnId="{681EB6C6-C9ED-4B42-B4C6-C41EF036AC41}">
      <dgm:prSet/>
      <dgm:spPr/>
      <dgm:t>
        <a:bodyPr/>
        <a:lstStyle/>
        <a:p>
          <a:endParaRPr lang="zh-CN" altLang="en-US"/>
        </a:p>
      </dgm:t>
    </dgm:pt>
    <dgm:pt modelId="{B010E772-E7DD-43BA-8F75-293001EA1C07}" type="sibTrans" cxnId="{681EB6C6-C9ED-4B42-B4C6-C41EF036AC41}">
      <dgm:prSet/>
      <dgm:spPr/>
      <dgm:t>
        <a:bodyPr/>
        <a:lstStyle/>
        <a:p>
          <a:endParaRPr lang="zh-CN" altLang="en-US"/>
        </a:p>
      </dgm:t>
    </dgm:pt>
    <dgm:pt modelId="{5F066B2E-C690-496C-BCA6-C4E6944A15EA}">
      <dgm:prSet phldrT="[文本]"/>
      <dgm:spPr/>
      <dgm:t>
        <a:bodyPr/>
        <a:lstStyle/>
        <a:p>
          <a:r>
            <a:rPr lang="zh-CN" altLang="en-US" b="0" i="0" dirty="0" smtClean="0"/>
            <a:t>中国</a:t>
          </a:r>
          <a:r>
            <a:rPr lang="zh-CN" altLang="en-US" b="1" i="0" dirty="0" smtClean="0">
              <a:solidFill>
                <a:schemeClr val="tx2">
                  <a:lumMod val="60000"/>
                  <a:lumOff val="40000"/>
                </a:schemeClr>
              </a:solidFill>
            </a:rPr>
            <a:t>国家标准化管理委员会</a:t>
          </a:r>
          <a:r>
            <a:rPr lang="zh-CN" altLang="en-US" b="0" i="0" dirty="0" smtClean="0"/>
            <a:t>（中华人民共和国国家标准化管理局</a:t>
          </a:r>
          <a:r>
            <a:rPr lang="en-US" altLang="zh-CN" b="0" i="0" dirty="0" smtClean="0"/>
            <a:t>) </a:t>
          </a:r>
          <a:r>
            <a:rPr lang="zh-CN" altLang="en-US" b="0" i="0" dirty="0" smtClean="0"/>
            <a:t>是国务院授权的履行行政管理职能，统一管理全国标准化工作的主管机构</a:t>
          </a:r>
          <a:endParaRPr lang="zh-CN" altLang="en-US" dirty="0"/>
        </a:p>
      </dgm:t>
    </dgm:pt>
    <dgm:pt modelId="{C396BFDE-2116-4489-BFD8-937AF26DA842}" type="parTrans" cxnId="{63C179A1-13EE-4BF8-8638-DFCA70E82F16}">
      <dgm:prSet/>
      <dgm:spPr/>
      <dgm:t>
        <a:bodyPr/>
        <a:lstStyle/>
        <a:p>
          <a:endParaRPr lang="zh-CN" altLang="en-US"/>
        </a:p>
      </dgm:t>
    </dgm:pt>
    <dgm:pt modelId="{5FCA50EF-3EA7-41D3-AA35-99D2D094AEE5}" type="sibTrans" cxnId="{63C179A1-13EE-4BF8-8638-DFCA70E82F16}">
      <dgm:prSet/>
      <dgm:spPr/>
      <dgm:t>
        <a:bodyPr/>
        <a:lstStyle/>
        <a:p>
          <a:endParaRPr lang="zh-CN" altLang="en-US"/>
        </a:p>
      </dgm:t>
    </dgm:pt>
    <dgm:pt modelId="{E66EBB22-1E30-4BCF-95FF-C0BA709F5162}">
      <dgm:prSet phldrT="[文本]"/>
      <dgm:spPr/>
      <dgm:t>
        <a:bodyPr/>
        <a:lstStyle/>
        <a:p>
          <a:r>
            <a:rPr lang="zh-CN" altLang="en-US" dirty="0" smtClean="0"/>
            <a:t>行业</a:t>
          </a:r>
          <a:endParaRPr lang="zh-CN" altLang="en-US" dirty="0"/>
        </a:p>
      </dgm:t>
    </dgm:pt>
    <dgm:pt modelId="{3635B481-22C8-4870-BE35-3DACC226B8CE}" type="parTrans" cxnId="{3C1F0779-3338-4876-B4E5-D509A4BBE917}">
      <dgm:prSet/>
      <dgm:spPr/>
      <dgm:t>
        <a:bodyPr/>
        <a:lstStyle/>
        <a:p>
          <a:endParaRPr lang="zh-CN" altLang="en-US"/>
        </a:p>
      </dgm:t>
    </dgm:pt>
    <dgm:pt modelId="{3222BB08-D4C3-4603-AA6F-7192ECBAA995}" type="sibTrans" cxnId="{3C1F0779-3338-4876-B4E5-D509A4BBE917}">
      <dgm:prSet/>
      <dgm:spPr/>
      <dgm:t>
        <a:bodyPr/>
        <a:lstStyle/>
        <a:p>
          <a:endParaRPr lang="zh-CN" altLang="en-US"/>
        </a:p>
      </dgm:t>
    </dgm:pt>
    <dgm:pt modelId="{E3E6EB33-47E8-4126-BC0B-317C1A0F7928}">
      <dgm:prSet phldrT="[文本]"/>
      <dgm:spPr/>
      <dgm:t>
        <a:bodyPr/>
        <a:lstStyle/>
        <a:p>
          <a:r>
            <a:rPr lang="zh-CN" altLang="en-US" smtClean="0"/>
            <a:t>国务院有关行政主管部门和有关行业协会也设有标准化管理机构，分工管理本部门本行业的标准化工作。</a:t>
          </a:r>
          <a:endParaRPr lang="zh-CN" altLang="en-US"/>
        </a:p>
      </dgm:t>
    </dgm:pt>
    <dgm:pt modelId="{85048F42-9F4A-463F-B70A-A8E993F13071}" type="parTrans" cxnId="{6F5A85CB-1261-4B25-9893-415342A924B5}">
      <dgm:prSet/>
      <dgm:spPr/>
      <dgm:t>
        <a:bodyPr/>
        <a:lstStyle/>
        <a:p>
          <a:endParaRPr lang="zh-CN" altLang="en-US"/>
        </a:p>
      </dgm:t>
    </dgm:pt>
    <dgm:pt modelId="{8E733077-4AE5-4342-9DDF-27F8B5214ACA}" type="sibTrans" cxnId="{6F5A85CB-1261-4B25-9893-415342A924B5}">
      <dgm:prSet/>
      <dgm:spPr/>
      <dgm:t>
        <a:bodyPr/>
        <a:lstStyle/>
        <a:p>
          <a:endParaRPr lang="zh-CN" altLang="en-US"/>
        </a:p>
      </dgm:t>
    </dgm:pt>
    <dgm:pt modelId="{84C6363D-F616-42ED-A74E-693FB009AAC3}">
      <dgm:prSet phldrT="[文本]"/>
      <dgm:spPr/>
      <dgm:t>
        <a:bodyPr/>
        <a:lstStyle/>
        <a:p>
          <a:r>
            <a:rPr lang="zh-CN" altLang="en-US" dirty="0" smtClean="0"/>
            <a:t>地方</a:t>
          </a:r>
          <a:endParaRPr lang="zh-CN" altLang="en-US" dirty="0"/>
        </a:p>
      </dgm:t>
    </dgm:pt>
    <dgm:pt modelId="{3C54D770-E55A-409A-B36C-DE1EF9FFDC09}" type="parTrans" cxnId="{EEDBEA6A-B1B1-46C8-A738-3DAD463FC3BD}">
      <dgm:prSet/>
      <dgm:spPr/>
      <dgm:t>
        <a:bodyPr/>
        <a:lstStyle/>
        <a:p>
          <a:endParaRPr lang="zh-CN" altLang="en-US"/>
        </a:p>
      </dgm:t>
    </dgm:pt>
    <dgm:pt modelId="{D1FE5A32-9B5A-44EF-93D7-D21DE9517E2D}" type="sibTrans" cxnId="{EEDBEA6A-B1B1-46C8-A738-3DAD463FC3BD}">
      <dgm:prSet/>
      <dgm:spPr/>
      <dgm:t>
        <a:bodyPr/>
        <a:lstStyle/>
        <a:p>
          <a:endParaRPr lang="zh-CN" altLang="en-US"/>
        </a:p>
      </dgm:t>
    </dgm:pt>
    <dgm:pt modelId="{99E948BB-2873-484C-A605-7BD4B79D95E0}">
      <dgm:prSet phldrT="[文本]"/>
      <dgm:spPr/>
      <dgm:t>
        <a:bodyPr/>
        <a:lstStyle/>
        <a:p>
          <a:r>
            <a:rPr lang="zh-CN" altLang="en-US" dirty="0" smtClean="0"/>
            <a:t>各省、自治区、直辖市及市、县</a:t>
          </a:r>
          <a:r>
            <a:rPr lang="zh-CN" altLang="en-US" b="1" dirty="0" smtClean="0"/>
            <a:t>质量技术监督局</a:t>
          </a:r>
          <a:r>
            <a:rPr lang="zh-CN" altLang="en-US" dirty="0" smtClean="0"/>
            <a:t>统一管理本行政区域的标准化工作。各省、 自治区、直辖市和市、县政府部门也设有标准化管理机构。</a:t>
          </a:r>
          <a:endParaRPr lang="zh-CN" altLang="en-US" dirty="0"/>
        </a:p>
      </dgm:t>
    </dgm:pt>
    <dgm:pt modelId="{8635DB9C-337E-441A-8D73-59E60BCEA078}" type="parTrans" cxnId="{8A3A92D4-8B38-4482-A9F5-0370E8B47A09}">
      <dgm:prSet/>
      <dgm:spPr/>
      <dgm:t>
        <a:bodyPr/>
        <a:lstStyle/>
        <a:p>
          <a:endParaRPr lang="zh-CN" altLang="en-US"/>
        </a:p>
      </dgm:t>
    </dgm:pt>
    <dgm:pt modelId="{397E8091-B5F9-402E-B76C-3BCF6376D69F}" type="sibTrans" cxnId="{8A3A92D4-8B38-4482-A9F5-0370E8B47A09}">
      <dgm:prSet/>
      <dgm:spPr/>
      <dgm:t>
        <a:bodyPr/>
        <a:lstStyle/>
        <a:p>
          <a:endParaRPr lang="zh-CN" altLang="en-US"/>
        </a:p>
      </dgm:t>
    </dgm:pt>
    <dgm:pt modelId="{77E0FE98-E5D1-4850-8530-D59B18995575}" type="pres">
      <dgm:prSet presAssocID="{E730C0CA-6714-4E9C-85EE-FEAD91273CC3}" presName="linearFlow" presStyleCnt="0">
        <dgm:presLayoutVars>
          <dgm:dir/>
          <dgm:animLvl val="lvl"/>
          <dgm:resizeHandles val="exact"/>
        </dgm:presLayoutVars>
      </dgm:prSet>
      <dgm:spPr/>
      <dgm:t>
        <a:bodyPr/>
        <a:lstStyle/>
        <a:p>
          <a:endParaRPr lang="zh-CN" altLang="en-US"/>
        </a:p>
      </dgm:t>
    </dgm:pt>
    <dgm:pt modelId="{F7E2A3CD-A2DB-4793-A66F-141AF0387071}" type="pres">
      <dgm:prSet presAssocID="{32673923-2F3E-4E70-A612-0950FA68178A}" presName="composite" presStyleCnt="0"/>
      <dgm:spPr/>
    </dgm:pt>
    <dgm:pt modelId="{526F1CC8-990F-4AFF-B0EC-41DEE8988E9A}" type="pres">
      <dgm:prSet presAssocID="{32673923-2F3E-4E70-A612-0950FA68178A}" presName="parentText" presStyleLbl="alignNode1" presStyleIdx="0" presStyleCnt="3">
        <dgm:presLayoutVars>
          <dgm:chMax val="1"/>
          <dgm:bulletEnabled val="1"/>
        </dgm:presLayoutVars>
      </dgm:prSet>
      <dgm:spPr/>
      <dgm:t>
        <a:bodyPr/>
        <a:lstStyle/>
        <a:p>
          <a:endParaRPr lang="zh-CN" altLang="en-US"/>
        </a:p>
      </dgm:t>
    </dgm:pt>
    <dgm:pt modelId="{156B5898-73EB-4F0A-8C3D-42CE71C0484D}" type="pres">
      <dgm:prSet presAssocID="{32673923-2F3E-4E70-A612-0950FA68178A}" presName="descendantText" presStyleLbl="alignAcc1" presStyleIdx="0" presStyleCnt="3">
        <dgm:presLayoutVars>
          <dgm:bulletEnabled val="1"/>
        </dgm:presLayoutVars>
      </dgm:prSet>
      <dgm:spPr/>
      <dgm:t>
        <a:bodyPr/>
        <a:lstStyle/>
        <a:p>
          <a:endParaRPr lang="zh-CN" altLang="en-US"/>
        </a:p>
      </dgm:t>
    </dgm:pt>
    <dgm:pt modelId="{00FCAD87-A202-4955-B71B-1A06EAB903BE}" type="pres">
      <dgm:prSet presAssocID="{B010E772-E7DD-43BA-8F75-293001EA1C07}" presName="sp" presStyleCnt="0"/>
      <dgm:spPr/>
    </dgm:pt>
    <dgm:pt modelId="{FB6A507F-B4DC-4B25-AC5E-C46AEE1DBB5C}" type="pres">
      <dgm:prSet presAssocID="{E66EBB22-1E30-4BCF-95FF-C0BA709F5162}" presName="composite" presStyleCnt="0"/>
      <dgm:spPr/>
    </dgm:pt>
    <dgm:pt modelId="{B42128F0-F79F-44B9-B0D0-110D4D654CB6}" type="pres">
      <dgm:prSet presAssocID="{E66EBB22-1E30-4BCF-95FF-C0BA709F5162}" presName="parentText" presStyleLbl="alignNode1" presStyleIdx="1" presStyleCnt="3">
        <dgm:presLayoutVars>
          <dgm:chMax val="1"/>
          <dgm:bulletEnabled val="1"/>
        </dgm:presLayoutVars>
      </dgm:prSet>
      <dgm:spPr/>
      <dgm:t>
        <a:bodyPr/>
        <a:lstStyle/>
        <a:p>
          <a:endParaRPr lang="zh-CN" altLang="en-US"/>
        </a:p>
      </dgm:t>
    </dgm:pt>
    <dgm:pt modelId="{B8D72CB3-B85F-4103-95AF-4ADE077AC4EA}" type="pres">
      <dgm:prSet presAssocID="{E66EBB22-1E30-4BCF-95FF-C0BA709F5162}" presName="descendantText" presStyleLbl="alignAcc1" presStyleIdx="1" presStyleCnt="3">
        <dgm:presLayoutVars>
          <dgm:bulletEnabled val="1"/>
        </dgm:presLayoutVars>
      </dgm:prSet>
      <dgm:spPr/>
      <dgm:t>
        <a:bodyPr/>
        <a:lstStyle/>
        <a:p>
          <a:endParaRPr lang="zh-CN" altLang="en-US"/>
        </a:p>
      </dgm:t>
    </dgm:pt>
    <dgm:pt modelId="{3D3E9B41-04A6-4C42-B4DA-5025EF66FDCC}" type="pres">
      <dgm:prSet presAssocID="{3222BB08-D4C3-4603-AA6F-7192ECBAA995}" presName="sp" presStyleCnt="0"/>
      <dgm:spPr/>
    </dgm:pt>
    <dgm:pt modelId="{577C80BD-BB9D-46C4-84C9-380681222B32}" type="pres">
      <dgm:prSet presAssocID="{84C6363D-F616-42ED-A74E-693FB009AAC3}" presName="composite" presStyleCnt="0"/>
      <dgm:spPr/>
    </dgm:pt>
    <dgm:pt modelId="{A40E614D-F903-4449-A4D3-7F25156504CB}" type="pres">
      <dgm:prSet presAssocID="{84C6363D-F616-42ED-A74E-693FB009AAC3}" presName="parentText" presStyleLbl="alignNode1" presStyleIdx="2" presStyleCnt="3">
        <dgm:presLayoutVars>
          <dgm:chMax val="1"/>
          <dgm:bulletEnabled val="1"/>
        </dgm:presLayoutVars>
      </dgm:prSet>
      <dgm:spPr/>
      <dgm:t>
        <a:bodyPr/>
        <a:lstStyle/>
        <a:p>
          <a:endParaRPr lang="zh-CN" altLang="en-US"/>
        </a:p>
      </dgm:t>
    </dgm:pt>
    <dgm:pt modelId="{7ADA0B2F-12B8-4B04-AC79-A517EFDCF566}" type="pres">
      <dgm:prSet presAssocID="{84C6363D-F616-42ED-A74E-693FB009AAC3}" presName="descendantText" presStyleLbl="alignAcc1" presStyleIdx="2" presStyleCnt="3">
        <dgm:presLayoutVars>
          <dgm:bulletEnabled val="1"/>
        </dgm:presLayoutVars>
      </dgm:prSet>
      <dgm:spPr/>
      <dgm:t>
        <a:bodyPr/>
        <a:lstStyle/>
        <a:p>
          <a:endParaRPr lang="zh-CN" altLang="en-US"/>
        </a:p>
      </dgm:t>
    </dgm:pt>
  </dgm:ptLst>
  <dgm:cxnLst>
    <dgm:cxn modelId="{FE808EEB-A3D4-4AC8-B95A-EB9E315ABE16}" type="presOf" srcId="{32673923-2F3E-4E70-A612-0950FA68178A}" destId="{526F1CC8-990F-4AFF-B0EC-41DEE8988E9A}" srcOrd="0" destOrd="0" presId="urn:microsoft.com/office/officeart/2005/8/layout/chevron2"/>
    <dgm:cxn modelId="{35DBCB9A-1A64-4AC7-A041-AA4C0266DAE1}" type="presOf" srcId="{5F066B2E-C690-496C-BCA6-C4E6944A15EA}" destId="{156B5898-73EB-4F0A-8C3D-42CE71C0484D}" srcOrd="0" destOrd="0" presId="urn:microsoft.com/office/officeart/2005/8/layout/chevron2"/>
    <dgm:cxn modelId="{9B962456-1578-44F9-A607-576C3022A028}" type="presOf" srcId="{99E948BB-2873-484C-A605-7BD4B79D95E0}" destId="{7ADA0B2F-12B8-4B04-AC79-A517EFDCF566}" srcOrd="0" destOrd="0" presId="urn:microsoft.com/office/officeart/2005/8/layout/chevron2"/>
    <dgm:cxn modelId="{681EB6C6-C9ED-4B42-B4C6-C41EF036AC41}" srcId="{E730C0CA-6714-4E9C-85EE-FEAD91273CC3}" destId="{32673923-2F3E-4E70-A612-0950FA68178A}" srcOrd="0" destOrd="0" parTransId="{3795E2BD-B7C7-4DF4-92EB-E89A2288AF5B}" sibTransId="{B010E772-E7DD-43BA-8F75-293001EA1C07}"/>
    <dgm:cxn modelId="{EEDBEA6A-B1B1-46C8-A738-3DAD463FC3BD}" srcId="{E730C0CA-6714-4E9C-85EE-FEAD91273CC3}" destId="{84C6363D-F616-42ED-A74E-693FB009AAC3}" srcOrd="2" destOrd="0" parTransId="{3C54D770-E55A-409A-B36C-DE1EF9FFDC09}" sibTransId="{D1FE5A32-9B5A-44EF-93D7-D21DE9517E2D}"/>
    <dgm:cxn modelId="{2933C3C9-13C4-4DDD-B828-02C5D8EB41BB}" type="presOf" srcId="{E66EBB22-1E30-4BCF-95FF-C0BA709F5162}" destId="{B42128F0-F79F-44B9-B0D0-110D4D654CB6}" srcOrd="0" destOrd="0" presId="urn:microsoft.com/office/officeart/2005/8/layout/chevron2"/>
    <dgm:cxn modelId="{D778BD09-15A1-4E90-B651-CFBCBE302DAC}" type="presOf" srcId="{84C6363D-F616-42ED-A74E-693FB009AAC3}" destId="{A40E614D-F903-4449-A4D3-7F25156504CB}" srcOrd="0" destOrd="0" presId="urn:microsoft.com/office/officeart/2005/8/layout/chevron2"/>
    <dgm:cxn modelId="{59329024-EC07-45BA-AA64-9ECE28CB34EE}" type="presOf" srcId="{E3E6EB33-47E8-4126-BC0B-317C1A0F7928}" destId="{B8D72CB3-B85F-4103-95AF-4ADE077AC4EA}" srcOrd="0" destOrd="0" presId="urn:microsoft.com/office/officeart/2005/8/layout/chevron2"/>
    <dgm:cxn modelId="{018B341A-C460-4F7C-8974-B6FDAC9A2772}" type="presOf" srcId="{E730C0CA-6714-4E9C-85EE-FEAD91273CC3}" destId="{77E0FE98-E5D1-4850-8530-D59B18995575}" srcOrd="0" destOrd="0" presId="urn:microsoft.com/office/officeart/2005/8/layout/chevron2"/>
    <dgm:cxn modelId="{63C179A1-13EE-4BF8-8638-DFCA70E82F16}" srcId="{32673923-2F3E-4E70-A612-0950FA68178A}" destId="{5F066B2E-C690-496C-BCA6-C4E6944A15EA}" srcOrd="0" destOrd="0" parTransId="{C396BFDE-2116-4489-BFD8-937AF26DA842}" sibTransId="{5FCA50EF-3EA7-41D3-AA35-99D2D094AEE5}"/>
    <dgm:cxn modelId="{6F5A85CB-1261-4B25-9893-415342A924B5}" srcId="{E66EBB22-1E30-4BCF-95FF-C0BA709F5162}" destId="{E3E6EB33-47E8-4126-BC0B-317C1A0F7928}" srcOrd="0" destOrd="0" parTransId="{85048F42-9F4A-463F-B70A-A8E993F13071}" sibTransId="{8E733077-4AE5-4342-9DDF-27F8B5214ACA}"/>
    <dgm:cxn modelId="{3C1F0779-3338-4876-B4E5-D509A4BBE917}" srcId="{E730C0CA-6714-4E9C-85EE-FEAD91273CC3}" destId="{E66EBB22-1E30-4BCF-95FF-C0BA709F5162}" srcOrd="1" destOrd="0" parTransId="{3635B481-22C8-4870-BE35-3DACC226B8CE}" sibTransId="{3222BB08-D4C3-4603-AA6F-7192ECBAA995}"/>
    <dgm:cxn modelId="{8A3A92D4-8B38-4482-A9F5-0370E8B47A09}" srcId="{84C6363D-F616-42ED-A74E-693FB009AAC3}" destId="{99E948BB-2873-484C-A605-7BD4B79D95E0}" srcOrd="0" destOrd="0" parTransId="{8635DB9C-337E-441A-8D73-59E60BCEA078}" sibTransId="{397E8091-B5F9-402E-B76C-3BCF6376D69F}"/>
    <dgm:cxn modelId="{749E5456-2EFB-407A-8ED3-0D01DEA4281E}" type="presParOf" srcId="{77E0FE98-E5D1-4850-8530-D59B18995575}" destId="{F7E2A3CD-A2DB-4793-A66F-141AF0387071}" srcOrd="0" destOrd="0" presId="urn:microsoft.com/office/officeart/2005/8/layout/chevron2"/>
    <dgm:cxn modelId="{67B60083-CC1F-43A1-8EAE-4AF2F27F6B10}" type="presParOf" srcId="{F7E2A3CD-A2DB-4793-A66F-141AF0387071}" destId="{526F1CC8-990F-4AFF-B0EC-41DEE8988E9A}" srcOrd="0" destOrd="0" presId="urn:microsoft.com/office/officeart/2005/8/layout/chevron2"/>
    <dgm:cxn modelId="{A1BF3F00-3A75-420D-BB74-D52DAD75C8AC}" type="presParOf" srcId="{F7E2A3CD-A2DB-4793-A66F-141AF0387071}" destId="{156B5898-73EB-4F0A-8C3D-42CE71C0484D}" srcOrd="1" destOrd="0" presId="urn:microsoft.com/office/officeart/2005/8/layout/chevron2"/>
    <dgm:cxn modelId="{B8AA3457-15D5-4A2F-A662-B09A63BA6086}" type="presParOf" srcId="{77E0FE98-E5D1-4850-8530-D59B18995575}" destId="{00FCAD87-A202-4955-B71B-1A06EAB903BE}" srcOrd="1" destOrd="0" presId="urn:microsoft.com/office/officeart/2005/8/layout/chevron2"/>
    <dgm:cxn modelId="{B352ADDB-BFEB-48A7-9BD6-97E1965712EC}" type="presParOf" srcId="{77E0FE98-E5D1-4850-8530-D59B18995575}" destId="{FB6A507F-B4DC-4B25-AC5E-C46AEE1DBB5C}" srcOrd="2" destOrd="0" presId="urn:microsoft.com/office/officeart/2005/8/layout/chevron2"/>
    <dgm:cxn modelId="{F293B8A7-E0AF-49EC-834D-3869A5358D72}" type="presParOf" srcId="{FB6A507F-B4DC-4B25-AC5E-C46AEE1DBB5C}" destId="{B42128F0-F79F-44B9-B0D0-110D4D654CB6}" srcOrd="0" destOrd="0" presId="urn:microsoft.com/office/officeart/2005/8/layout/chevron2"/>
    <dgm:cxn modelId="{EEF1E913-5C0F-4E82-8ACA-1D5A09FC5154}" type="presParOf" srcId="{FB6A507F-B4DC-4B25-AC5E-C46AEE1DBB5C}" destId="{B8D72CB3-B85F-4103-95AF-4ADE077AC4EA}" srcOrd="1" destOrd="0" presId="urn:microsoft.com/office/officeart/2005/8/layout/chevron2"/>
    <dgm:cxn modelId="{1BEA3088-134D-419E-9AD4-50999339E014}" type="presParOf" srcId="{77E0FE98-E5D1-4850-8530-D59B18995575}" destId="{3D3E9B41-04A6-4C42-B4DA-5025EF66FDCC}" srcOrd="3" destOrd="0" presId="urn:microsoft.com/office/officeart/2005/8/layout/chevron2"/>
    <dgm:cxn modelId="{0D3E3E1A-FF9B-48CE-A745-3DDB684FF7DB}" type="presParOf" srcId="{77E0FE98-E5D1-4850-8530-D59B18995575}" destId="{577C80BD-BB9D-46C4-84C9-380681222B32}" srcOrd="4" destOrd="0" presId="urn:microsoft.com/office/officeart/2005/8/layout/chevron2"/>
    <dgm:cxn modelId="{1FEC7C06-E607-41CE-BF39-1C8F31E77A44}" type="presParOf" srcId="{577C80BD-BB9D-46C4-84C9-380681222B32}" destId="{A40E614D-F903-4449-A4D3-7F25156504CB}" srcOrd="0" destOrd="0" presId="urn:microsoft.com/office/officeart/2005/8/layout/chevron2"/>
    <dgm:cxn modelId="{BF56E985-A049-4368-A1DA-4930FCB596C3}" type="presParOf" srcId="{577C80BD-BB9D-46C4-84C9-380681222B32}" destId="{7ADA0B2F-12B8-4B04-AC79-A517EFDCF566}" srcOrd="1" destOrd="0" presId="urn:microsoft.com/office/officeart/2005/8/layout/chevron2"/>
  </dgm:cxnLst>
  <dgm:bg/>
  <dgm:whole/>
</dgm:dataModel>
</file>

<file path=ppt/diagrams/data13.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1" qsCatId="simple" csTypeId="urn:microsoft.com/office/officeart/2005/8/colors/accent1_3" csCatId="accent1" phldr="1"/>
      <dgm:spPr/>
      <dgm:t>
        <a:bodyPr/>
        <a:lstStyle/>
        <a:p>
          <a:endParaRPr lang="zh-CN" altLang="en-US"/>
        </a:p>
      </dgm:t>
    </dgm:pt>
    <dgm:pt modelId="{691A815B-92B9-4F2C-A776-AB933AF0CC5F}">
      <dgm:prSet custT="1"/>
      <dgm:spPr/>
      <dgm:t>
        <a:bodyPr/>
        <a:lstStyle/>
        <a:p>
          <a:pPr algn="ctr"/>
          <a:r>
            <a:rPr lang="zh-CN" altLang="en-US" sz="1800" b="0" dirty="0" smtClean="0">
              <a:effectLst>
                <a:outerShdw blurRad="38100" dist="38100" dir="2700000" algn="tl">
                  <a:srgbClr val="000000">
                    <a:alpha val="43137"/>
                  </a:srgbClr>
                </a:outerShdw>
              </a:effectLst>
              <a:latin typeface="+mn-ea"/>
              <a:ea typeface="+mn-ea"/>
            </a:rPr>
            <a:t>国内</a:t>
          </a:r>
          <a:endParaRPr lang="zh-CN" altLang="en-US" sz="1800" b="0"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b="0">
            <a:latin typeface="+mn-ea"/>
            <a:ea typeface="+mn-ea"/>
          </a:endParaRPr>
        </a:p>
      </dgm:t>
    </dgm:pt>
    <dgm:pt modelId="{6B1BF2EB-0562-4386-B232-E71C2EC8CAED}" type="sibTrans" cxnId="{D7980C68-B1BF-432D-BFE2-DCE538EE90DA}">
      <dgm:prSet/>
      <dgm:spPr/>
      <dgm:t>
        <a:bodyPr/>
        <a:lstStyle/>
        <a:p>
          <a:endParaRPr lang="zh-CN" altLang="en-US" b="0">
            <a:latin typeface="+mn-ea"/>
            <a:ea typeface="+mn-ea"/>
          </a:endParaRPr>
        </a:p>
      </dgm:t>
    </dgm:pt>
    <dgm:pt modelId="{A0BA6BD8-BC1A-4697-8B43-FFB2C5DBB489}">
      <dgm:prSet custT="1"/>
      <dgm:spPr/>
      <dgm:t>
        <a:bodyPr/>
        <a:lstStyle/>
        <a:p>
          <a:pPr algn="l"/>
          <a:endParaRPr lang="zh-CN" altLang="en-US" sz="1600" b="0" dirty="0">
            <a:effectLst>
              <a:outerShdw blurRad="38100" dist="38100" dir="2700000" algn="tl">
                <a:srgbClr val="000000">
                  <a:alpha val="43137"/>
                </a:srgbClr>
              </a:outerShdw>
            </a:effectLst>
            <a:latin typeface="+mn-ea"/>
            <a:ea typeface="+mn-ea"/>
          </a:endParaRPr>
        </a:p>
      </dgm:t>
    </dgm:pt>
    <dgm:pt modelId="{E5B88DE4-8C95-4709-A4F5-DE3319C742C5}" type="parTrans" cxnId="{CDBE34CB-CC9D-4F6F-BB26-458967B2102E}">
      <dgm:prSet/>
      <dgm:spPr/>
      <dgm:t>
        <a:bodyPr/>
        <a:lstStyle/>
        <a:p>
          <a:endParaRPr lang="zh-CN" altLang="en-US" b="0">
            <a:latin typeface="+mn-ea"/>
            <a:ea typeface="+mn-ea"/>
          </a:endParaRPr>
        </a:p>
      </dgm:t>
    </dgm:pt>
    <dgm:pt modelId="{1CB12275-60D6-406C-938D-41BBDC46FA2A}" type="sibTrans" cxnId="{CDBE34CB-CC9D-4F6F-BB26-458967B2102E}">
      <dgm:prSet/>
      <dgm:spPr/>
      <dgm:t>
        <a:bodyPr/>
        <a:lstStyle/>
        <a:p>
          <a:endParaRPr lang="zh-CN" altLang="en-US" b="0">
            <a:latin typeface="+mn-ea"/>
            <a:ea typeface="+mn-ea"/>
          </a:endParaRPr>
        </a:p>
      </dgm:t>
    </dgm:pt>
    <dgm:pt modelId="{EA858186-0548-42C8-A2B4-9DB1F8DAD0D8}">
      <dgm:prSet custT="1"/>
      <dgm:spPr/>
      <dgm:t>
        <a:bodyPr/>
        <a:lstStyle/>
        <a:p>
          <a:pPr algn="l"/>
          <a:r>
            <a:rPr lang="zh-CN" altLang="en-US" sz="1600" b="1" i="0" dirty="0" smtClean="0">
              <a:solidFill>
                <a:schemeClr val="tx2">
                  <a:lumMod val="60000"/>
                  <a:lumOff val="40000"/>
                </a:schemeClr>
              </a:solidFill>
            </a:rPr>
            <a:t>中国标准化研究院</a:t>
          </a:r>
          <a:r>
            <a:rPr lang="zh-CN" altLang="en-US" sz="1600" b="0" i="0" dirty="0" smtClean="0">
              <a:solidFill>
                <a:schemeClr val="tx2">
                  <a:lumMod val="60000"/>
                  <a:lumOff val="40000"/>
                </a:schemeClr>
              </a:solidFill>
            </a:rPr>
            <a:t>：</a:t>
          </a:r>
          <a:r>
            <a:rPr lang="zh-CN" altLang="en-US" sz="1600" b="0" i="0" dirty="0" smtClean="0"/>
            <a:t>建于</a:t>
          </a:r>
          <a:r>
            <a:rPr lang="en-US" altLang="zh-CN" sz="1600" b="0" i="0" dirty="0" smtClean="0"/>
            <a:t>1963</a:t>
          </a:r>
          <a:r>
            <a:rPr lang="zh-CN" altLang="en-US" sz="1600" b="0" i="0" dirty="0" smtClean="0"/>
            <a:t>年，是直属于国家质量监督检验检疫总局，从事标准化研究的国家级社会公益类科研机构，主要针对我国国民经济和社会发展中全局性、战略性和综合性的标准化问题进行研究。</a:t>
          </a:r>
          <a:endParaRPr lang="zh-CN" altLang="en-US" sz="1600" b="0" dirty="0">
            <a:effectLst>
              <a:outerShdw blurRad="38100" dist="38100" dir="2700000" algn="tl">
                <a:srgbClr val="000000">
                  <a:alpha val="43137"/>
                </a:srgbClr>
              </a:outerShdw>
            </a:effectLst>
            <a:latin typeface="+mn-ea"/>
            <a:ea typeface="+mn-ea"/>
          </a:endParaRPr>
        </a:p>
      </dgm:t>
    </dgm:pt>
    <dgm:pt modelId="{9AABEBBD-06FA-4BAB-AFF4-9C56E6174195}" type="parTrans" cxnId="{4E836B87-6F58-4664-8407-C8446418136A}">
      <dgm:prSet/>
      <dgm:spPr/>
      <dgm:t>
        <a:bodyPr/>
        <a:lstStyle/>
        <a:p>
          <a:endParaRPr lang="zh-CN" altLang="en-US"/>
        </a:p>
      </dgm:t>
    </dgm:pt>
    <dgm:pt modelId="{C33ADFB6-5BE6-418A-A5C2-59DE443051F4}" type="sibTrans" cxnId="{4E836B87-6F58-4664-8407-C8446418136A}">
      <dgm:prSet/>
      <dgm:spPr/>
      <dgm:t>
        <a:bodyPr/>
        <a:lstStyle/>
        <a:p>
          <a:endParaRPr lang="zh-CN" altLang="en-US"/>
        </a:p>
      </dgm:t>
    </dgm:pt>
    <dgm:pt modelId="{90804895-EAFC-408A-BEF5-AA7EA1383A2A}">
      <dgm:prSet custT="1"/>
      <dgm:spPr/>
      <dgm:t>
        <a:bodyPr/>
        <a:lstStyle/>
        <a:p>
          <a:pPr algn="l"/>
          <a:endParaRPr lang="zh-CN" altLang="en-US" sz="1600" b="0" dirty="0">
            <a:effectLst>
              <a:outerShdw blurRad="38100" dist="38100" dir="2700000" algn="tl">
                <a:srgbClr val="000000">
                  <a:alpha val="43137"/>
                </a:srgbClr>
              </a:outerShdw>
            </a:effectLst>
            <a:latin typeface="+mn-ea"/>
            <a:ea typeface="+mn-ea"/>
          </a:endParaRPr>
        </a:p>
      </dgm:t>
    </dgm:pt>
    <dgm:pt modelId="{2FB4B69E-B6ED-4050-A9F8-87B69CBC3EEC}" type="parTrans" cxnId="{238FA898-E405-4C8A-BB70-F9DD57E8B525}">
      <dgm:prSet/>
      <dgm:spPr/>
      <dgm:t>
        <a:bodyPr/>
        <a:lstStyle/>
        <a:p>
          <a:endParaRPr lang="zh-CN" altLang="en-US"/>
        </a:p>
      </dgm:t>
    </dgm:pt>
    <dgm:pt modelId="{97C5843F-C78A-4464-B5DA-37209CB5705A}" type="sibTrans" cxnId="{238FA898-E405-4C8A-BB70-F9DD57E8B525}">
      <dgm:prSet/>
      <dgm:spPr/>
      <dgm:t>
        <a:bodyPr/>
        <a:lstStyle/>
        <a:p>
          <a:endParaRPr lang="zh-CN" altLang="en-US"/>
        </a:p>
      </dgm:t>
    </dgm:pt>
    <dgm:pt modelId="{4E16ADBC-2BCF-44E7-B75A-BF1FD364A3E1}" type="pres">
      <dgm:prSet presAssocID="{E491EEA2-31DE-4C7D-A187-0F5416EF8258}" presName="linearFlow" presStyleCnt="0">
        <dgm:presLayoutVars>
          <dgm:dir/>
          <dgm:animLvl val="lvl"/>
          <dgm:resizeHandles val="exact"/>
        </dgm:presLayoutVars>
      </dgm:prSet>
      <dgm:spPr/>
      <dgm:t>
        <a:bodyPr/>
        <a:lstStyle/>
        <a:p>
          <a:endParaRPr lang="zh-CN" altLang="en-US"/>
        </a:p>
      </dgm:t>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1" custScaleX="89337" custScaleY="142962">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1" custScaleY="139621" custLinFactNeighborX="-46" custLinFactNeighborY="-43532">
        <dgm:presLayoutVars>
          <dgm:bulletEnabled val="1"/>
        </dgm:presLayoutVars>
      </dgm:prSet>
      <dgm:spPr/>
      <dgm:t>
        <a:bodyPr/>
        <a:lstStyle/>
        <a:p>
          <a:endParaRPr lang="zh-CN" altLang="en-US"/>
        </a:p>
      </dgm:t>
    </dgm:pt>
  </dgm:ptLst>
  <dgm:cxnLst>
    <dgm:cxn modelId="{8CB6F1E8-BF5E-48E3-BDCE-9DD93AEF7DD4}" type="presOf" srcId="{691A815B-92B9-4F2C-A776-AB933AF0CC5F}" destId="{5044F0BB-AE00-4B85-BA91-B2B71F97EB8A}" srcOrd="0" destOrd="0" presId="urn:microsoft.com/office/officeart/2005/8/layout/chevron2"/>
    <dgm:cxn modelId="{0E9E29AD-AF13-41DB-BD61-1F6FDE9F5E66}" type="presOf" srcId="{EA858186-0548-42C8-A2B4-9DB1F8DAD0D8}" destId="{A6B826E5-C5F1-4C27-A2EC-B60D693FDB2F}" srcOrd="0" destOrd="1" presId="urn:microsoft.com/office/officeart/2005/8/layout/chevron2"/>
    <dgm:cxn modelId="{47B2A3BD-30DD-4FE8-85C4-463755D5C6FA}" type="presOf" srcId="{A0BA6BD8-BC1A-4697-8B43-FFB2C5DBB489}" destId="{A6B826E5-C5F1-4C27-A2EC-B60D693FDB2F}" srcOrd="0" destOrd="0" presId="urn:microsoft.com/office/officeart/2005/8/layout/chevron2"/>
    <dgm:cxn modelId="{F3BB25D5-01D8-4A4A-9ADA-48009E3C8CB7}" type="presOf" srcId="{E491EEA2-31DE-4C7D-A187-0F5416EF8258}" destId="{4E16ADBC-2BCF-44E7-B75A-BF1FD364A3E1}" srcOrd="0" destOrd="0" presId="urn:microsoft.com/office/officeart/2005/8/layout/chevron2"/>
    <dgm:cxn modelId="{F7F68CFF-E790-42FB-9477-1DF8027FEB34}" type="presOf" srcId="{90804895-EAFC-408A-BEF5-AA7EA1383A2A}" destId="{A6B826E5-C5F1-4C27-A2EC-B60D693FDB2F}" srcOrd="0" destOrd="2" presId="urn:microsoft.com/office/officeart/2005/8/layout/chevron2"/>
    <dgm:cxn modelId="{238FA898-E405-4C8A-BB70-F9DD57E8B525}" srcId="{691A815B-92B9-4F2C-A776-AB933AF0CC5F}" destId="{90804895-EAFC-408A-BEF5-AA7EA1383A2A}" srcOrd="2" destOrd="0" parTransId="{2FB4B69E-B6ED-4050-A9F8-87B69CBC3EEC}" sibTransId="{97C5843F-C78A-4464-B5DA-37209CB5705A}"/>
    <dgm:cxn modelId="{CDBE34CB-CC9D-4F6F-BB26-458967B2102E}" srcId="{691A815B-92B9-4F2C-A776-AB933AF0CC5F}" destId="{A0BA6BD8-BC1A-4697-8B43-FFB2C5DBB489}" srcOrd="0" destOrd="0" parTransId="{E5B88DE4-8C95-4709-A4F5-DE3319C742C5}" sibTransId="{1CB12275-60D6-406C-938D-41BBDC46FA2A}"/>
    <dgm:cxn modelId="{4E836B87-6F58-4664-8407-C8446418136A}" srcId="{691A815B-92B9-4F2C-A776-AB933AF0CC5F}" destId="{EA858186-0548-42C8-A2B4-9DB1F8DAD0D8}" srcOrd="1" destOrd="0" parTransId="{9AABEBBD-06FA-4BAB-AFF4-9C56E6174195}" sibTransId="{C33ADFB6-5BE6-418A-A5C2-59DE443051F4}"/>
    <dgm:cxn modelId="{D7980C68-B1BF-432D-BFE2-DCE538EE90DA}" srcId="{E491EEA2-31DE-4C7D-A187-0F5416EF8258}" destId="{691A815B-92B9-4F2C-A776-AB933AF0CC5F}" srcOrd="0" destOrd="0" parTransId="{9AC0C8CD-C05F-4BAF-8FD0-54ADDFCD2373}" sibTransId="{6B1BF2EB-0562-4386-B232-E71C2EC8CAED}"/>
    <dgm:cxn modelId="{BEFCE5C7-11D4-4FF0-9985-6411DD38600A}" type="presParOf" srcId="{4E16ADBC-2BCF-44E7-B75A-BF1FD364A3E1}" destId="{BAFA2FE2-CF36-4F27-978C-48EB79334015}" srcOrd="0" destOrd="0" presId="urn:microsoft.com/office/officeart/2005/8/layout/chevron2"/>
    <dgm:cxn modelId="{80A5D53F-1E06-419E-9B58-3F4BE849081F}" type="presParOf" srcId="{BAFA2FE2-CF36-4F27-978C-48EB79334015}" destId="{5044F0BB-AE00-4B85-BA91-B2B71F97EB8A}" srcOrd="0" destOrd="0" presId="urn:microsoft.com/office/officeart/2005/8/layout/chevron2"/>
    <dgm:cxn modelId="{FAC707D2-DBA2-4123-A37C-2CFD1941DA00}" type="presParOf" srcId="{BAFA2FE2-CF36-4F27-978C-48EB79334015}" destId="{A6B826E5-C5F1-4C27-A2EC-B60D693FDB2F}" srcOrd="1" destOrd="0" presId="urn:microsoft.com/office/officeart/2005/8/layout/chevron2"/>
  </dgm:cxnLst>
  <dgm:bg/>
  <dgm:whole/>
</dgm:dataModel>
</file>

<file path=ppt/diagrams/data14.xml><?xml version="1.0" encoding="utf-8"?>
<dgm:dataModel xmlns:dgm="http://schemas.openxmlformats.org/drawingml/2006/diagram" xmlns:a="http://schemas.openxmlformats.org/drawingml/2006/main">
  <dgm:ptLst>
    <dgm:pt modelId="{E491EEA2-31DE-4C7D-A187-0F5416EF8258}" type="doc">
      <dgm:prSet loTypeId="urn:microsoft.com/office/officeart/2005/8/layout/vList5" loCatId="list" qsTypeId="urn:microsoft.com/office/officeart/2005/8/quickstyle/simple1" qsCatId="simple" csTypeId="urn:microsoft.com/office/officeart/2005/8/colors/accent2_3" csCatId="accent2" phldr="1"/>
      <dgm:spPr/>
    </dgm:pt>
    <dgm:pt modelId="{279E3790-215C-4E15-B60F-27D256EDBF32}">
      <dgm:prSet phldrT="[文本]" custT="1"/>
      <dgm:spPr/>
      <dgm:t>
        <a:bodyPr/>
        <a:lstStyle/>
        <a:p>
          <a:r>
            <a:rPr lang="en-US" altLang="zh-CN" sz="1800" b="0" dirty="0" smtClean="0">
              <a:latin typeface="+mn-ea"/>
              <a:ea typeface="+mn-ea"/>
            </a:rPr>
            <a:t>1.</a:t>
          </a:r>
          <a:endParaRPr lang="zh-CN" altLang="en-US" sz="1800" b="0" dirty="0">
            <a:latin typeface="+mn-ea"/>
            <a:ea typeface="+mn-ea"/>
          </a:endParaRPr>
        </a:p>
      </dgm:t>
    </dgm:pt>
    <dgm:pt modelId="{17082F58-DBEE-4BF2-84AC-18137C402A1B}" type="parTrans" cxnId="{6921D90F-7DA4-4B3D-ACA2-A8C32DCBA8F8}">
      <dgm:prSet/>
      <dgm:spPr/>
      <dgm:t>
        <a:bodyPr/>
        <a:lstStyle/>
        <a:p>
          <a:endParaRPr lang="zh-CN" altLang="en-US" sz="1800" b="0"/>
        </a:p>
      </dgm:t>
    </dgm:pt>
    <dgm:pt modelId="{5520277C-6478-4499-B0B9-A297928F246A}" type="sibTrans" cxnId="{6921D90F-7DA4-4B3D-ACA2-A8C32DCBA8F8}">
      <dgm:prSet/>
      <dgm:spPr/>
      <dgm:t>
        <a:bodyPr/>
        <a:lstStyle/>
        <a:p>
          <a:endParaRPr lang="zh-CN" altLang="en-US" sz="1800" b="0"/>
        </a:p>
      </dgm:t>
    </dgm:pt>
    <dgm:pt modelId="{78341D9D-3F0F-4032-92E9-26FBA32EF284}">
      <dgm:prSet phldrT="[文本]" custT="1"/>
      <dgm:spPr/>
      <dgm:t>
        <a:bodyPr/>
        <a:lstStyle/>
        <a:p>
          <a:r>
            <a:rPr lang="zh-CN" altLang="en-US" sz="1800" b="0" dirty="0" smtClean="0">
              <a:latin typeface="+mn-ea"/>
              <a:ea typeface="+mn-ea"/>
            </a:rPr>
            <a:t>规范性引用文件</a:t>
          </a:r>
          <a:endParaRPr lang="zh-CN" altLang="en-US" sz="1800" b="0" dirty="0">
            <a:latin typeface="+mn-ea"/>
            <a:ea typeface="+mn-ea"/>
          </a:endParaRPr>
        </a:p>
      </dgm:t>
    </dgm:pt>
    <dgm:pt modelId="{1E88E9FB-16BA-489B-B28C-2C749866793A}" type="parTrans" cxnId="{47C6CD99-94B6-4805-B8E6-E4F91F43A395}">
      <dgm:prSet/>
      <dgm:spPr/>
      <dgm:t>
        <a:bodyPr/>
        <a:lstStyle/>
        <a:p>
          <a:endParaRPr lang="zh-CN" altLang="en-US" sz="1800" b="0"/>
        </a:p>
      </dgm:t>
    </dgm:pt>
    <dgm:pt modelId="{E431F251-10DB-45B5-BBFD-0BD7C24AD5BC}" type="sibTrans" cxnId="{47C6CD99-94B6-4805-B8E6-E4F91F43A395}">
      <dgm:prSet/>
      <dgm:spPr/>
      <dgm:t>
        <a:bodyPr/>
        <a:lstStyle/>
        <a:p>
          <a:endParaRPr lang="zh-CN" altLang="en-US" sz="1800" b="0"/>
        </a:p>
      </dgm:t>
    </dgm:pt>
    <dgm:pt modelId="{234B4167-1DB8-4183-9EC6-C1276AF94A98}">
      <dgm:prSet phldrT="[文本]" custT="1"/>
      <dgm:spPr/>
      <dgm:t>
        <a:bodyPr/>
        <a:lstStyle/>
        <a:p>
          <a:r>
            <a:rPr lang="en-US" altLang="zh-CN" sz="1800" b="0" dirty="0" smtClean="0">
              <a:latin typeface="+mn-ea"/>
              <a:ea typeface="+mn-ea"/>
            </a:rPr>
            <a:t>2.</a:t>
          </a:r>
          <a:endParaRPr lang="zh-CN" altLang="en-US" sz="1800" b="0" dirty="0">
            <a:latin typeface="+mn-ea"/>
            <a:ea typeface="+mn-ea"/>
          </a:endParaRPr>
        </a:p>
      </dgm:t>
    </dgm:pt>
    <dgm:pt modelId="{AFB225E8-2C6F-4368-B9F4-05CAFDECE5DB}" type="parTrans" cxnId="{4B196D1F-0BDB-4DDD-91B1-9DB0FFE62D2E}">
      <dgm:prSet/>
      <dgm:spPr/>
      <dgm:t>
        <a:bodyPr/>
        <a:lstStyle/>
        <a:p>
          <a:endParaRPr lang="zh-CN" altLang="en-US" sz="1800" b="0"/>
        </a:p>
      </dgm:t>
    </dgm:pt>
    <dgm:pt modelId="{639BDE1B-4BB2-4FDB-ABB3-C53D8CCE70CD}" type="sibTrans" cxnId="{4B196D1F-0BDB-4DDD-91B1-9DB0FFE62D2E}">
      <dgm:prSet/>
      <dgm:spPr/>
      <dgm:t>
        <a:bodyPr/>
        <a:lstStyle/>
        <a:p>
          <a:endParaRPr lang="zh-CN" altLang="en-US" sz="1800" b="0"/>
        </a:p>
      </dgm:t>
    </dgm:pt>
    <dgm:pt modelId="{58ABDD40-E7ED-4B54-BA5F-C1EF3E109115}">
      <dgm:prSet phldrT="[文本]" custT="1"/>
      <dgm:spPr/>
      <dgm:t>
        <a:bodyPr/>
        <a:lstStyle/>
        <a:p>
          <a:r>
            <a:rPr lang="zh-CN" sz="1800" b="0" dirty="0" smtClean="0"/>
            <a:t>术语与定义</a:t>
          </a:r>
          <a:endParaRPr lang="zh-CN" altLang="en-US" sz="1800" b="0" dirty="0">
            <a:latin typeface="+mn-ea"/>
            <a:ea typeface="+mn-ea"/>
          </a:endParaRPr>
        </a:p>
      </dgm:t>
    </dgm:pt>
    <dgm:pt modelId="{590DC545-FFAD-499E-8119-4FD99343DD00}" type="parTrans" cxnId="{113A1678-6F1E-4237-AB34-C76494EE409F}">
      <dgm:prSet/>
      <dgm:spPr/>
      <dgm:t>
        <a:bodyPr/>
        <a:lstStyle/>
        <a:p>
          <a:endParaRPr lang="zh-CN" altLang="en-US" sz="1800" b="0"/>
        </a:p>
      </dgm:t>
    </dgm:pt>
    <dgm:pt modelId="{25213627-98F0-4EE5-8C5E-C2BD27E9BD31}" type="sibTrans" cxnId="{113A1678-6F1E-4237-AB34-C76494EE409F}">
      <dgm:prSet/>
      <dgm:spPr/>
      <dgm:t>
        <a:bodyPr/>
        <a:lstStyle/>
        <a:p>
          <a:endParaRPr lang="zh-CN" altLang="en-US" sz="1800" b="0"/>
        </a:p>
      </dgm:t>
    </dgm:pt>
    <dgm:pt modelId="{F4BE8E07-7223-4DA0-95B0-30AE69D79126}">
      <dgm:prSet phldrT="[文本]" custT="1"/>
      <dgm:spPr/>
      <dgm:t>
        <a:bodyPr/>
        <a:lstStyle/>
        <a:p>
          <a:r>
            <a:rPr lang="en-US" altLang="zh-CN" sz="1800" b="0" dirty="0" smtClean="0">
              <a:latin typeface="+mn-ea"/>
              <a:ea typeface="+mn-ea"/>
            </a:rPr>
            <a:t>3.</a:t>
          </a:r>
          <a:endParaRPr lang="zh-CN" altLang="en-US" sz="1800" b="0" dirty="0">
            <a:latin typeface="+mn-ea"/>
            <a:ea typeface="+mn-ea"/>
          </a:endParaRPr>
        </a:p>
      </dgm:t>
    </dgm:pt>
    <dgm:pt modelId="{457269ED-DC41-487C-80AF-319E2CD90C95}" type="parTrans" cxnId="{C4ED5255-EFCF-414A-B0F6-360CE6A61D2E}">
      <dgm:prSet/>
      <dgm:spPr/>
      <dgm:t>
        <a:bodyPr/>
        <a:lstStyle/>
        <a:p>
          <a:endParaRPr lang="zh-CN" altLang="en-US" sz="1800" b="0"/>
        </a:p>
      </dgm:t>
    </dgm:pt>
    <dgm:pt modelId="{1FB17C12-F241-49B0-A9C8-5B8714801FB2}" type="sibTrans" cxnId="{C4ED5255-EFCF-414A-B0F6-360CE6A61D2E}">
      <dgm:prSet/>
      <dgm:spPr/>
      <dgm:t>
        <a:bodyPr/>
        <a:lstStyle/>
        <a:p>
          <a:endParaRPr lang="zh-CN" altLang="en-US" sz="1800" b="0"/>
        </a:p>
      </dgm:t>
    </dgm:pt>
    <dgm:pt modelId="{20C8BE16-FC2F-42DE-8E80-09041E7F96F1}">
      <dgm:prSet phldrT="[文本]" custT="1"/>
      <dgm:spPr/>
      <dgm:t>
        <a:bodyPr/>
        <a:lstStyle/>
        <a:p>
          <a:r>
            <a:rPr lang="zh-CN" altLang="en-US" sz="1800" b="0" dirty="0" smtClean="0"/>
            <a:t>数据</a:t>
          </a:r>
          <a:r>
            <a:rPr lang="zh-CN" sz="1800" b="0" dirty="0" smtClean="0"/>
            <a:t>分类</a:t>
          </a:r>
          <a:r>
            <a:rPr lang="zh-CN" altLang="en-US" sz="1800" b="0" dirty="0" smtClean="0"/>
            <a:t>与编码</a:t>
          </a:r>
          <a:endParaRPr lang="zh-CN" altLang="en-US" sz="1800" b="0" dirty="0">
            <a:latin typeface="+mn-ea"/>
            <a:ea typeface="+mn-ea"/>
          </a:endParaRPr>
        </a:p>
      </dgm:t>
    </dgm:pt>
    <dgm:pt modelId="{B5F03B04-6451-4618-89BB-98482C5F6946}" type="parTrans" cxnId="{DA535FDB-90F3-422D-A6A5-458F3F5BDA5B}">
      <dgm:prSet/>
      <dgm:spPr/>
      <dgm:t>
        <a:bodyPr/>
        <a:lstStyle/>
        <a:p>
          <a:endParaRPr lang="zh-CN" altLang="en-US" sz="1800" b="0"/>
        </a:p>
      </dgm:t>
    </dgm:pt>
    <dgm:pt modelId="{C3B3F14D-3C79-4B4B-B985-FA09EFBFE2C4}" type="sibTrans" cxnId="{DA535FDB-90F3-422D-A6A5-458F3F5BDA5B}">
      <dgm:prSet/>
      <dgm:spPr/>
      <dgm:t>
        <a:bodyPr/>
        <a:lstStyle/>
        <a:p>
          <a:endParaRPr lang="zh-CN" altLang="en-US" sz="1800" b="0"/>
        </a:p>
      </dgm:t>
    </dgm:pt>
    <dgm:pt modelId="{F59CF37D-8B74-4663-8EEC-F006EE5A9143}">
      <dgm:prSet phldrT="[文本]" custT="1"/>
      <dgm:spPr/>
      <dgm:t>
        <a:bodyPr/>
        <a:lstStyle/>
        <a:p>
          <a:r>
            <a:rPr lang="en-US" altLang="zh-CN" sz="1800" b="0" dirty="0" smtClean="0">
              <a:latin typeface="+mn-ea"/>
              <a:ea typeface="+mn-ea"/>
            </a:rPr>
            <a:t>4.</a:t>
          </a:r>
          <a:endParaRPr lang="zh-CN" altLang="en-US" sz="1800" b="0" dirty="0">
            <a:latin typeface="+mn-ea"/>
            <a:ea typeface="+mn-ea"/>
          </a:endParaRPr>
        </a:p>
      </dgm:t>
    </dgm:pt>
    <dgm:pt modelId="{2997943C-4B7B-4148-895E-E9A8E5416C9A}" type="parTrans" cxnId="{86B6B73E-AD27-4CC2-9C01-538E85EC2738}">
      <dgm:prSet/>
      <dgm:spPr/>
      <dgm:t>
        <a:bodyPr/>
        <a:lstStyle/>
        <a:p>
          <a:endParaRPr lang="zh-CN" altLang="en-US" sz="1800" b="0"/>
        </a:p>
      </dgm:t>
    </dgm:pt>
    <dgm:pt modelId="{79720FE1-429D-4704-A327-4D27A82F4524}" type="sibTrans" cxnId="{86B6B73E-AD27-4CC2-9C01-538E85EC2738}">
      <dgm:prSet/>
      <dgm:spPr/>
      <dgm:t>
        <a:bodyPr/>
        <a:lstStyle/>
        <a:p>
          <a:endParaRPr lang="zh-CN" altLang="en-US" sz="1800" b="0"/>
        </a:p>
      </dgm:t>
    </dgm:pt>
    <dgm:pt modelId="{FD5F3E88-CFAE-414F-BC14-DD93C7FC6D0B}">
      <dgm:prSet phldrT="[文本]" custT="1"/>
      <dgm:spPr/>
      <dgm:t>
        <a:bodyPr/>
        <a:lstStyle/>
        <a:p>
          <a:r>
            <a:rPr lang="en-US" altLang="zh-CN" sz="1800" b="0" dirty="0" smtClean="0">
              <a:latin typeface="+mn-ea"/>
              <a:ea typeface="+mn-ea"/>
            </a:rPr>
            <a:t>5.</a:t>
          </a:r>
          <a:endParaRPr lang="zh-CN" altLang="en-US" sz="1800" b="0" dirty="0">
            <a:latin typeface="+mn-ea"/>
            <a:ea typeface="+mn-ea"/>
          </a:endParaRPr>
        </a:p>
      </dgm:t>
    </dgm:pt>
    <dgm:pt modelId="{9037B40E-4A5D-4912-82DE-C768DD299D9E}" type="parTrans" cxnId="{5EB231C7-E14F-4380-AE31-CF0B14237E25}">
      <dgm:prSet/>
      <dgm:spPr/>
      <dgm:t>
        <a:bodyPr/>
        <a:lstStyle/>
        <a:p>
          <a:endParaRPr lang="zh-CN" altLang="en-US" sz="1800" b="0"/>
        </a:p>
      </dgm:t>
    </dgm:pt>
    <dgm:pt modelId="{B0DD9FED-61A0-4890-9B10-989B461A858C}" type="sibTrans" cxnId="{5EB231C7-E14F-4380-AE31-CF0B14237E25}">
      <dgm:prSet/>
      <dgm:spPr/>
      <dgm:t>
        <a:bodyPr/>
        <a:lstStyle/>
        <a:p>
          <a:endParaRPr lang="zh-CN" altLang="en-US" sz="1800" b="0"/>
        </a:p>
      </dgm:t>
    </dgm:pt>
    <dgm:pt modelId="{844BEF73-7859-4A40-A881-8EAF076CBE75}">
      <dgm:prSet phldrT="[文本]" custT="1"/>
      <dgm:spPr/>
      <dgm:t>
        <a:bodyPr/>
        <a:lstStyle/>
        <a:p>
          <a:r>
            <a:rPr lang="zh-CN" altLang="en-US" sz="1800" b="0" dirty="0" smtClean="0">
              <a:latin typeface="+mn-ea"/>
              <a:ea typeface="+mn-ea"/>
            </a:rPr>
            <a:t>数据结构表</a:t>
          </a:r>
          <a:endParaRPr lang="zh-CN" altLang="en-US" sz="1800" b="0" dirty="0">
            <a:latin typeface="+mn-ea"/>
            <a:ea typeface="+mn-ea"/>
          </a:endParaRPr>
        </a:p>
      </dgm:t>
    </dgm:pt>
    <dgm:pt modelId="{A7EBCFE7-FE02-4E3D-9A13-62946FDF1141}" type="parTrans" cxnId="{385903CA-48DC-440E-967E-A508F4C3586D}">
      <dgm:prSet/>
      <dgm:spPr/>
      <dgm:t>
        <a:bodyPr/>
        <a:lstStyle/>
        <a:p>
          <a:endParaRPr lang="zh-CN" altLang="en-US" sz="1800" b="0"/>
        </a:p>
      </dgm:t>
    </dgm:pt>
    <dgm:pt modelId="{2AEBF603-DC5C-4AC2-9DD0-C43A22EEDCCF}" type="sibTrans" cxnId="{385903CA-48DC-440E-967E-A508F4C3586D}">
      <dgm:prSet/>
      <dgm:spPr/>
      <dgm:t>
        <a:bodyPr/>
        <a:lstStyle/>
        <a:p>
          <a:endParaRPr lang="zh-CN" altLang="en-US" sz="1800" b="0"/>
        </a:p>
      </dgm:t>
    </dgm:pt>
    <dgm:pt modelId="{60F471F1-6AA4-4984-8920-C352160C9375}">
      <dgm:prSet phldrT="[文本]" custT="1"/>
      <dgm:spPr/>
      <dgm:t>
        <a:bodyPr/>
        <a:lstStyle/>
        <a:p>
          <a:r>
            <a:rPr lang="zh-CN" sz="1800" b="0" dirty="0" smtClean="0"/>
            <a:t>范围</a:t>
          </a:r>
          <a:endParaRPr lang="zh-CN" altLang="en-US" sz="1800" b="0" dirty="0">
            <a:latin typeface="+mn-ea"/>
            <a:ea typeface="+mn-ea"/>
          </a:endParaRPr>
        </a:p>
      </dgm:t>
    </dgm:pt>
    <dgm:pt modelId="{4AAA0D95-EBE8-4ACB-A3E4-65C1CC16A08F}" type="sibTrans" cxnId="{098CCC3A-1B18-4F4A-9024-5F544FC7559C}">
      <dgm:prSet/>
      <dgm:spPr/>
      <dgm:t>
        <a:bodyPr/>
        <a:lstStyle/>
        <a:p>
          <a:endParaRPr lang="zh-CN" altLang="en-US" sz="1800" b="0"/>
        </a:p>
      </dgm:t>
    </dgm:pt>
    <dgm:pt modelId="{A2DF7DBD-A0D6-4E52-B2C8-BAB41F4F260C}" type="parTrans" cxnId="{098CCC3A-1B18-4F4A-9024-5F544FC7559C}">
      <dgm:prSet/>
      <dgm:spPr/>
      <dgm:t>
        <a:bodyPr/>
        <a:lstStyle/>
        <a:p>
          <a:endParaRPr lang="zh-CN" altLang="en-US" sz="1800" b="0"/>
        </a:p>
      </dgm:t>
    </dgm:pt>
    <dgm:pt modelId="{ADF47B1A-EDA4-407E-913D-89997C6F6E59}">
      <dgm:prSet phldrT="[文本]" custT="1"/>
      <dgm:spPr/>
      <dgm:t>
        <a:bodyPr/>
        <a:lstStyle/>
        <a:p>
          <a:r>
            <a:rPr lang="zh-CN" sz="1800" b="0" dirty="0" smtClean="0"/>
            <a:t>属性值字典表</a:t>
          </a:r>
          <a:endParaRPr lang="zh-CN" altLang="en-US" sz="1800" b="0" dirty="0">
            <a:latin typeface="+mn-ea"/>
            <a:ea typeface="+mn-ea"/>
          </a:endParaRPr>
        </a:p>
      </dgm:t>
    </dgm:pt>
    <dgm:pt modelId="{C5934EC7-BC6D-42D9-9FA9-B7A37A4DD1B8}" type="sibTrans" cxnId="{BCEB1EDA-79A2-447F-89BA-E23F11811DDC}">
      <dgm:prSet/>
      <dgm:spPr/>
      <dgm:t>
        <a:bodyPr/>
        <a:lstStyle/>
        <a:p>
          <a:endParaRPr lang="zh-CN" altLang="en-US" sz="1800" b="0"/>
        </a:p>
      </dgm:t>
    </dgm:pt>
    <dgm:pt modelId="{318C76C4-BBD6-45AF-9EF9-C0B079CAD11A}" type="parTrans" cxnId="{BCEB1EDA-79A2-447F-89BA-E23F11811DDC}">
      <dgm:prSet/>
      <dgm:spPr/>
      <dgm:t>
        <a:bodyPr/>
        <a:lstStyle/>
        <a:p>
          <a:endParaRPr lang="zh-CN" altLang="en-US" sz="1800" b="0"/>
        </a:p>
      </dgm:t>
    </dgm:pt>
    <dgm:pt modelId="{033ACB18-4684-4D74-96B7-25AE7EDB0A3A}">
      <dgm:prSet phldrT="[文本]" custT="1"/>
      <dgm:spPr/>
      <dgm:t>
        <a:bodyPr/>
        <a:lstStyle/>
        <a:p>
          <a:r>
            <a:rPr lang="zh-CN" altLang="en-US" sz="1800" b="0" dirty="0" smtClean="0">
              <a:latin typeface="+mn-ea"/>
              <a:ea typeface="+mn-ea"/>
            </a:rPr>
            <a:t>附录</a:t>
          </a:r>
          <a:r>
            <a:rPr lang="en-US" altLang="zh-CN" sz="1800" b="0" dirty="0" smtClean="0">
              <a:latin typeface="+mn-ea"/>
              <a:ea typeface="+mn-ea"/>
            </a:rPr>
            <a:t>A</a:t>
          </a:r>
          <a:endParaRPr lang="zh-CN" altLang="en-US" sz="1800" b="0" dirty="0">
            <a:latin typeface="+mn-ea"/>
            <a:ea typeface="+mn-ea"/>
          </a:endParaRPr>
        </a:p>
      </dgm:t>
    </dgm:pt>
    <dgm:pt modelId="{D64A9658-3F6E-4737-A870-34EA9247C8E9}" type="sibTrans" cxnId="{10111965-DCDB-40C0-BF31-8883AA90C56C}">
      <dgm:prSet/>
      <dgm:spPr/>
      <dgm:t>
        <a:bodyPr/>
        <a:lstStyle/>
        <a:p>
          <a:endParaRPr lang="zh-CN" altLang="en-US" sz="1800" b="0"/>
        </a:p>
      </dgm:t>
    </dgm:pt>
    <dgm:pt modelId="{7C4B5422-E266-4FFC-B301-9EB6E8794ECB}" type="parTrans" cxnId="{10111965-DCDB-40C0-BF31-8883AA90C56C}">
      <dgm:prSet/>
      <dgm:spPr/>
      <dgm:t>
        <a:bodyPr/>
        <a:lstStyle/>
        <a:p>
          <a:endParaRPr lang="zh-CN" altLang="en-US" sz="1800" b="0"/>
        </a:p>
      </dgm:t>
    </dgm:pt>
    <dgm:pt modelId="{73EEBC91-07F0-40AE-8AFA-1060556963DD}" type="pres">
      <dgm:prSet presAssocID="{E491EEA2-31DE-4C7D-A187-0F5416EF8258}" presName="Name0" presStyleCnt="0">
        <dgm:presLayoutVars>
          <dgm:dir/>
          <dgm:animLvl val="lvl"/>
          <dgm:resizeHandles val="exact"/>
        </dgm:presLayoutVars>
      </dgm:prSet>
      <dgm:spPr/>
    </dgm:pt>
    <dgm:pt modelId="{34C11D54-788E-46D1-A424-5E40DAD2E743}" type="pres">
      <dgm:prSet presAssocID="{279E3790-215C-4E15-B60F-27D256EDBF32}" presName="linNode" presStyleCnt="0"/>
      <dgm:spPr/>
    </dgm:pt>
    <dgm:pt modelId="{B4805C7D-4228-472E-9B0E-D502923E88A8}" type="pres">
      <dgm:prSet presAssocID="{279E3790-215C-4E15-B60F-27D256EDBF32}" presName="parentText" presStyleLbl="node1" presStyleIdx="0" presStyleCnt="6" custScaleX="34935">
        <dgm:presLayoutVars>
          <dgm:chMax val="1"/>
          <dgm:bulletEnabled val="1"/>
        </dgm:presLayoutVars>
      </dgm:prSet>
      <dgm:spPr/>
      <dgm:t>
        <a:bodyPr/>
        <a:lstStyle/>
        <a:p>
          <a:endParaRPr lang="zh-CN" altLang="en-US"/>
        </a:p>
      </dgm:t>
    </dgm:pt>
    <dgm:pt modelId="{21330017-6FE6-46B5-BD05-D3AC0100CEFC}" type="pres">
      <dgm:prSet presAssocID="{279E3790-215C-4E15-B60F-27D256EDBF32}" presName="descendantText" presStyleLbl="alignAccFollowNode1" presStyleIdx="0" presStyleCnt="6" custScaleX="136374">
        <dgm:presLayoutVars>
          <dgm:bulletEnabled val="1"/>
        </dgm:presLayoutVars>
      </dgm:prSet>
      <dgm:spPr/>
      <dgm:t>
        <a:bodyPr/>
        <a:lstStyle/>
        <a:p>
          <a:endParaRPr lang="zh-CN" altLang="en-US"/>
        </a:p>
      </dgm:t>
    </dgm:pt>
    <dgm:pt modelId="{E9651286-9511-4220-9748-D6904EF9C403}" type="pres">
      <dgm:prSet presAssocID="{5520277C-6478-4499-B0B9-A297928F246A}" presName="sp" presStyleCnt="0"/>
      <dgm:spPr/>
    </dgm:pt>
    <dgm:pt modelId="{82A84B4F-A9FF-442B-82DC-E4AA3F1A1331}" type="pres">
      <dgm:prSet presAssocID="{234B4167-1DB8-4183-9EC6-C1276AF94A98}" presName="linNode" presStyleCnt="0"/>
      <dgm:spPr/>
    </dgm:pt>
    <dgm:pt modelId="{98A0541D-7229-4A69-B7AB-BB1DFBFC70C1}" type="pres">
      <dgm:prSet presAssocID="{234B4167-1DB8-4183-9EC6-C1276AF94A98}" presName="parentText" presStyleLbl="node1" presStyleIdx="1" presStyleCnt="6" custFlipHor="1" custScaleX="34935">
        <dgm:presLayoutVars>
          <dgm:chMax val="1"/>
          <dgm:bulletEnabled val="1"/>
        </dgm:presLayoutVars>
      </dgm:prSet>
      <dgm:spPr/>
      <dgm:t>
        <a:bodyPr/>
        <a:lstStyle/>
        <a:p>
          <a:endParaRPr lang="zh-CN" altLang="en-US"/>
        </a:p>
      </dgm:t>
    </dgm:pt>
    <dgm:pt modelId="{9F83E9A3-5F93-4EC3-86DB-231D113FA120}" type="pres">
      <dgm:prSet presAssocID="{234B4167-1DB8-4183-9EC6-C1276AF94A98}" presName="descendantText" presStyleLbl="alignAccFollowNode1" presStyleIdx="1" presStyleCnt="6" custScaleX="136733">
        <dgm:presLayoutVars>
          <dgm:bulletEnabled val="1"/>
        </dgm:presLayoutVars>
      </dgm:prSet>
      <dgm:spPr/>
      <dgm:t>
        <a:bodyPr/>
        <a:lstStyle/>
        <a:p>
          <a:endParaRPr lang="zh-CN" altLang="en-US"/>
        </a:p>
      </dgm:t>
    </dgm:pt>
    <dgm:pt modelId="{46B66118-F78A-43C3-9AC2-A5FF1ED483C4}" type="pres">
      <dgm:prSet presAssocID="{639BDE1B-4BB2-4FDB-ABB3-C53D8CCE70CD}" presName="sp" presStyleCnt="0"/>
      <dgm:spPr/>
    </dgm:pt>
    <dgm:pt modelId="{4E6EB1C5-893C-47F7-9714-D9F557587FF9}" type="pres">
      <dgm:prSet presAssocID="{F4BE8E07-7223-4DA0-95B0-30AE69D79126}" presName="linNode" presStyleCnt="0"/>
      <dgm:spPr/>
    </dgm:pt>
    <dgm:pt modelId="{86BDE2A5-7750-437F-884A-CCF404F1708D}" type="pres">
      <dgm:prSet presAssocID="{F4BE8E07-7223-4DA0-95B0-30AE69D79126}" presName="parentText" presStyleLbl="node1" presStyleIdx="2" presStyleCnt="6" custScaleX="35135">
        <dgm:presLayoutVars>
          <dgm:chMax val="1"/>
          <dgm:bulletEnabled val="1"/>
        </dgm:presLayoutVars>
      </dgm:prSet>
      <dgm:spPr/>
      <dgm:t>
        <a:bodyPr/>
        <a:lstStyle/>
        <a:p>
          <a:endParaRPr lang="zh-CN" altLang="en-US"/>
        </a:p>
      </dgm:t>
    </dgm:pt>
    <dgm:pt modelId="{019BEEC2-422D-4A44-83A5-CA82CE69556D}" type="pres">
      <dgm:prSet presAssocID="{F4BE8E07-7223-4DA0-95B0-30AE69D79126}" presName="descendantText" presStyleLbl="alignAccFollowNode1" presStyleIdx="2" presStyleCnt="6" custScaleX="137404">
        <dgm:presLayoutVars>
          <dgm:bulletEnabled val="1"/>
        </dgm:presLayoutVars>
      </dgm:prSet>
      <dgm:spPr/>
      <dgm:t>
        <a:bodyPr/>
        <a:lstStyle/>
        <a:p>
          <a:endParaRPr lang="zh-CN" altLang="en-US"/>
        </a:p>
      </dgm:t>
    </dgm:pt>
    <dgm:pt modelId="{83CD32AD-53B6-42FC-9802-2ABE67ED6919}" type="pres">
      <dgm:prSet presAssocID="{1FB17C12-F241-49B0-A9C8-5B8714801FB2}" presName="sp" presStyleCnt="0"/>
      <dgm:spPr/>
    </dgm:pt>
    <dgm:pt modelId="{449AE78F-662B-4CC6-8D69-5F64F8658853}" type="pres">
      <dgm:prSet presAssocID="{F59CF37D-8B74-4663-8EEC-F006EE5A9143}" presName="linNode" presStyleCnt="0"/>
      <dgm:spPr/>
    </dgm:pt>
    <dgm:pt modelId="{4CC2BA83-B8F3-4729-93E3-910A6304459C}" type="pres">
      <dgm:prSet presAssocID="{F59CF37D-8B74-4663-8EEC-F006EE5A9143}" presName="parentText" presStyleLbl="node1" presStyleIdx="3" presStyleCnt="6" custScaleX="35135">
        <dgm:presLayoutVars>
          <dgm:chMax val="1"/>
          <dgm:bulletEnabled val="1"/>
        </dgm:presLayoutVars>
      </dgm:prSet>
      <dgm:spPr/>
      <dgm:t>
        <a:bodyPr/>
        <a:lstStyle/>
        <a:p>
          <a:endParaRPr lang="zh-CN" altLang="en-US"/>
        </a:p>
      </dgm:t>
    </dgm:pt>
    <dgm:pt modelId="{A24CB241-BA33-4756-8552-239EB0CACED2}" type="pres">
      <dgm:prSet presAssocID="{F59CF37D-8B74-4663-8EEC-F006EE5A9143}" presName="descendantText" presStyleLbl="alignAccFollowNode1" presStyleIdx="3" presStyleCnt="6" custScaleX="137404">
        <dgm:presLayoutVars>
          <dgm:bulletEnabled val="1"/>
        </dgm:presLayoutVars>
      </dgm:prSet>
      <dgm:spPr/>
      <dgm:t>
        <a:bodyPr/>
        <a:lstStyle/>
        <a:p>
          <a:endParaRPr lang="zh-CN" altLang="en-US"/>
        </a:p>
      </dgm:t>
    </dgm:pt>
    <dgm:pt modelId="{5BB2FD22-458F-4621-B954-F8F334F14C2A}" type="pres">
      <dgm:prSet presAssocID="{79720FE1-429D-4704-A327-4D27A82F4524}" presName="sp" presStyleCnt="0"/>
      <dgm:spPr/>
    </dgm:pt>
    <dgm:pt modelId="{0B0F1855-2561-466C-BE95-2F45B9ED3B12}" type="pres">
      <dgm:prSet presAssocID="{FD5F3E88-CFAE-414F-BC14-DD93C7FC6D0B}" presName="linNode" presStyleCnt="0"/>
      <dgm:spPr/>
    </dgm:pt>
    <dgm:pt modelId="{D97DFEEC-9632-45FD-BDCF-836D27BA74FE}" type="pres">
      <dgm:prSet presAssocID="{FD5F3E88-CFAE-414F-BC14-DD93C7FC6D0B}" presName="parentText" presStyleLbl="node1" presStyleIdx="4" presStyleCnt="6" custScaleX="39856">
        <dgm:presLayoutVars>
          <dgm:chMax val="1"/>
          <dgm:bulletEnabled val="1"/>
        </dgm:presLayoutVars>
      </dgm:prSet>
      <dgm:spPr/>
      <dgm:t>
        <a:bodyPr/>
        <a:lstStyle/>
        <a:p>
          <a:endParaRPr lang="zh-CN" altLang="en-US"/>
        </a:p>
      </dgm:t>
    </dgm:pt>
    <dgm:pt modelId="{D0006BA3-71B1-45B5-8B6D-474F7F3FDDDA}" type="pres">
      <dgm:prSet presAssocID="{FD5F3E88-CFAE-414F-BC14-DD93C7FC6D0B}" presName="descendantText" presStyleLbl="alignAccFollowNode1" presStyleIdx="4" presStyleCnt="6" custScaleX="155852">
        <dgm:presLayoutVars>
          <dgm:bulletEnabled val="1"/>
        </dgm:presLayoutVars>
      </dgm:prSet>
      <dgm:spPr/>
      <dgm:t>
        <a:bodyPr/>
        <a:lstStyle/>
        <a:p>
          <a:endParaRPr lang="zh-CN" altLang="en-US"/>
        </a:p>
      </dgm:t>
    </dgm:pt>
    <dgm:pt modelId="{EA13F614-50CB-4790-89AE-128133AB0135}" type="pres">
      <dgm:prSet presAssocID="{B0DD9FED-61A0-4890-9B10-989B461A858C}" presName="sp" presStyleCnt="0"/>
      <dgm:spPr/>
    </dgm:pt>
    <dgm:pt modelId="{9E50EDE6-E13A-4E2B-B154-0DCEBC5BDD1C}" type="pres">
      <dgm:prSet presAssocID="{033ACB18-4684-4D74-96B7-25AE7EDB0A3A}" presName="linNode" presStyleCnt="0"/>
      <dgm:spPr/>
    </dgm:pt>
    <dgm:pt modelId="{A1A33AC3-9A87-4C27-BAD5-10606C2CAC28}" type="pres">
      <dgm:prSet presAssocID="{033ACB18-4684-4D74-96B7-25AE7EDB0A3A}" presName="parentText" presStyleLbl="node1" presStyleIdx="5" presStyleCnt="6" custScaleX="36650">
        <dgm:presLayoutVars>
          <dgm:chMax val="1"/>
          <dgm:bulletEnabled val="1"/>
        </dgm:presLayoutVars>
      </dgm:prSet>
      <dgm:spPr/>
      <dgm:t>
        <a:bodyPr/>
        <a:lstStyle/>
        <a:p>
          <a:endParaRPr lang="zh-CN" altLang="en-US"/>
        </a:p>
      </dgm:t>
    </dgm:pt>
    <dgm:pt modelId="{C37101A7-386D-4108-9735-856B0E36BEA2}" type="pres">
      <dgm:prSet presAssocID="{033ACB18-4684-4D74-96B7-25AE7EDB0A3A}" presName="descendantText" presStyleLbl="alignAccFollowNode1" presStyleIdx="5" presStyleCnt="6" custScaleX="138670">
        <dgm:presLayoutVars>
          <dgm:bulletEnabled val="1"/>
        </dgm:presLayoutVars>
      </dgm:prSet>
      <dgm:spPr/>
      <dgm:t>
        <a:bodyPr/>
        <a:lstStyle/>
        <a:p>
          <a:endParaRPr lang="zh-CN" altLang="en-US"/>
        </a:p>
      </dgm:t>
    </dgm:pt>
  </dgm:ptLst>
  <dgm:cxnLst>
    <dgm:cxn modelId="{DA535FDB-90F3-422D-A6A5-458F3F5BDA5B}" srcId="{F59CF37D-8B74-4663-8EEC-F006EE5A9143}" destId="{20C8BE16-FC2F-42DE-8E80-09041E7F96F1}" srcOrd="0" destOrd="0" parTransId="{B5F03B04-6451-4618-89BB-98482C5F6946}" sibTransId="{C3B3F14D-3C79-4B4B-B985-FA09EFBFE2C4}"/>
    <dgm:cxn modelId="{098CCC3A-1B18-4F4A-9024-5F544FC7559C}" srcId="{279E3790-215C-4E15-B60F-27D256EDBF32}" destId="{60F471F1-6AA4-4984-8920-C352160C9375}" srcOrd="0" destOrd="0" parTransId="{A2DF7DBD-A0D6-4E52-B2C8-BAB41F4F260C}" sibTransId="{4AAA0D95-EBE8-4ACB-A3E4-65C1CC16A08F}"/>
    <dgm:cxn modelId="{BCEB1EDA-79A2-447F-89BA-E23F11811DDC}" srcId="{033ACB18-4684-4D74-96B7-25AE7EDB0A3A}" destId="{ADF47B1A-EDA4-407E-913D-89997C6F6E59}" srcOrd="0" destOrd="0" parTransId="{318C76C4-BBD6-45AF-9EF9-C0B079CAD11A}" sibTransId="{C5934EC7-BC6D-42D9-9FA9-B7A37A4DD1B8}"/>
    <dgm:cxn modelId="{10111965-DCDB-40C0-BF31-8883AA90C56C}" srcId="{E491EEA2-31DE-4C7D-A187-0F5416EF8258}" destId="{033ACB18-4684-4D74-96B7-25AE7EDB0A3A}" srcOrd="5" destOrd="0" parTransId="{7C4B5422-E266-4FFC-B301-9EB6E8794ECB}" sibTransId="{D64A9658-3F6E-4737-A870-34EA9247C8E9}"/>
    <dgm:cxn modelId="{86B6B73E-AD27-4CC2-9C01-538E85EC2738}" srcId="{E491EEA2-31DE-4C7D-A187-0F5416EF8258}" destId="{F59CF37D-8B74-4663-8EEC-F006EE5A9143}" srcOrd="3" destOrd="0" parTransId="{2997943C-4B7B-4148-895E-E9A8E5416C9A}" sibTransId="{79720FE1-429D-4704-A327-4D27A82F4524}"/>
    <dgm:cxn modelId="{47C6CD99-94B6-4805-B8E6-E4F91F43A395}" srcId="{234B4167-1DB8-4183-9EC6-C1276AF94A98}" destId="{78341D9D-3F0F-4032-92E9-26FBA32EF284}" srcOrd="0" destOrd="0" parTransId="{1E88E9FB-16BA-489B-B28C-2C749866793A}" sibTransId="{E431F251-10DB-45B5-BBFD-0BD7C24AD5BC}"/>
    <dgm:cxn modelId="{F8A3C009-4B87-4396-9E76-532C2623565F}" type="presOf" srcId="{60F471F1-6AA4-4984-8920-C352160C9375}" destId="{21330017-6FE6-46B5-BD05-D3AC0100CEFC}" srcOrd="0" destOrd="0" presId="urn:microsoft.com/office/officeart/2005/8/layout/vList5"/>
    <dgm:cxn modelId="{113A1678-6F1E-4237-AB34-C76494EE409F}" srcId="{F4BE8E07-7223-4DA0-95B0-30AE69D79126}" destId="{58ABDD40-E7ED-4B54-BA5F-C1EF3E109115}" srcOrd="0" destOrd="0" parTransId="{590DC545-FFAD-499E-8119-4FD99343DD00}" sibTransId="{25213627-98F0-4EE5-8C5E-C2BD27E9BD31}"/>
    <dgm:cxn modelId="{E4B5D3BA-661A-4581-8A78-284D5872A395}" type="presOf" srcId="{FD5F3E88-CFAE-414F-BC14-DD93C7FC6D0B}" destId="{D97DFEEC-9632-45FD-BDCF-836D27BA74FE}" srcOrd="0" destOrd="0" presId="urn:microsoft.com/office/officeart/2005/8/layout/vList5"/>
    <dgm:cxn modelId="{B0A53280-6E35-46B8-928A-4851454E1988}" type="presOf" srcId="{033ACB18-4684-4D74-96B7-25AE7EDB0A3A}" destId="{A1A33AC3-9A87-4C27-BAD5-10606C2CAC28}" srcOrd="0" destOrd="0" presId="urn:microsoft.com/office/officeart/2005/8/layout/vList5"/>
    <dgm:cxn modelId="{5D91C4EB-C92E-4DF8-891B-019ACDACE1FB}" type="presOf" srcId="{20C8BE16-FC2F-42DE-8E80-09041E7F96F1}" destId="{A24CB241-BA33-4756-8552-239EB0CACED2}" srcOrd="0" destOrd="0" presId="urn:microsoft.com/office/officeart/2005/8/layout/vList5"/>
    <dgm:cxn modelId="{1553D6E9-EF46-41A1-BA73-E91231461B44}" type="presOf" srcId="{78341D9D-3F0F-4032-92E9-26FBA32EF284}" destId="{9F83E9A3-5F93-4EC3-86DB-231D113FA120}" srcOrd="0" destOrd="0" presId="urn:microsoft.com/office/officeart/2005/8/layout/vList5"/>
    <dgm:cxn modelId="{7AB5C4C0-ECE6-40AC-8A7A-A40C17A09563}" type="presOf" srcId="{279E3790-215C-4E15-B60F-27D256EDBF32}" destId="{B4805C7D-4228-472E-9B0E-D502923E88A8}" srcOrd="0" destOrd="0" presId="urn:microsoft.com/office/officeart/2005/8/layout/vList5"/>
    <dgm:cxn modelId="{4B196D1F-0BDB-4DDD-91B1-9DB0FFE62D2E}" srcId="{E491EEA2-31DE-4C7D-A187-0F5416EF8258}" destId="{234B4167-1DB8-4183-9EC6-C1276AF94A98}" srcOrd="1" destOrd="0" parTransId="{AFB225E8-2C6F-4368-B9F4-05CAFDECE5DB}" sibTransId="{639BDE1B-4BB2-4FDB-ABB3-C53D8CCE70CD}"/>
    <dgm:cxn modelId="{385903CA-48DC-440E-967E-A508F4C3586D}" srcId="{FD5F3E88-CFAE-414F-BC14-DD93C7FC6D0B}" destId="{844BEF73-7859-4A40-A881-8EAF076CBE75}" srcOrd="0" destOrd="0" parTransId="{A7EBCFE7-FE02-4E3D-9A13-62946FDF1141}" sibTransId="{2AEBF603-DC5C-4AC2-9DD0-C43A22EEDCCF}"/>
    <dgm:cxn modelId="{C4ED5255-EFCF-414A-B0F6-360CE6A61D2E}" srcId="{E491EEA2-31DE-4C7D-A187-0F5416EF8258}" destId="{F4BE8E07-7223-4DA0-95B0-30AE69D79126}" srcOrd="2" destOrd="0" parTransId="{457269ED-DC41-487C-80AF-319E2CD90C95}" sibTransId="{1FB17C12-F241-49B0-A9C8-5B8714801FB2}"/>
    <dgm:cxn modelId="{5EB231C7-E14F-4380-AE31-CF0B14237E25}" srcId="{E491EEA2-31DE-4C7D-A187-0F5416EF8258}" destId="{FD5F3E88-CFAE-414F-BC14-DD93C7FC6D0B}" srcOrd="4" destOrd="0" parTransId="{9037B40E-4A5D-4912-82DE-C768DD299D9E}" sibTransId="{B0DD9FED-61A0-4890-9B10-989B461A858C}"/>
    <dgm:cxn modelId="{84AC6BE2-0AD7-4B53-955F-073ACD0104FF}" type="presOf" srcId="{234B4167-1DB8-4183-9EC6-C1276AF94A98}" destId="{98A0541D-7229-4A69-B7AB-BB1DFBFC70C1}" srcOrd="0" destOrd="0" presId="urn:microsoft.com/office/officeart/2005/8/layout/vList5"/>
    <dgm:cxn modelId="{936EE106-B532-452F-B19B-9335A821AF45}" type="presOf" srcId="{58ABDD40-E7ED-4B54-BA5F-C1EF3E109115}" destId="{019BEEC2-422D-4A44-83A5-CA82CE69556D}" srcOrd="0" destOrd="0" presId="urn:microsoft.com/office/officeart/2005/8/layout/vList5"/>
    <dgm:cxn modelId="{6921D90F-7DA4-4B3D-ACA2-A8C32DCBA8F8}" srcId="{E491EEA2-31DE-4C7D-A187-0F5416EF8258}" destId="{279E3790-215C-4E15-B60F-27D256EDBF32}" srcOrd="0" destOrd="0" parTransId="{17082F58-DBEE-4BF2-84AC-18137C402A1B}" sibTransId="{5520277C-6478-4499-B0B9-A297928F246A}"/>
    <dgm:cxn modelId="{BAEB2DF7-E7D1-499D-BC38-B18E7D60DA38}" type="presOf" srcId="{E491EEA2-31DE-4C7D-A187-0F5416EF8258}" destId="{73EEBC91-07F0-40AE-8AFA-1060556963DD}" srcOrd="0" destOrd="0" presId="urn:microsoft.com/office/officeart/2005/8/layout/vList5"/>
    <dgm:cxn modelId="{7EF9E565-08F9-4CD3-9447-E8E272BA5168}" type="presOf" srcId="{F59CF37D-8B74-4663-8EEC-F006EE5A9143}" destId="{4CC2BA83-B8F3-4729-93E3-910A6304459C}" srcOrd="0" destOrd="0" presId="urn:microsoft.com/office/officeart/2005/8/layout/vList5"/>
    <dgm:cxn modelId="{A5357BD6-1F10-48DD-A707-026E77552F50}" type="presOf" srcId="{ADF47B1A-EDA4-407E-913D-89997C6F6E59}" destId="{C37101A7-386D-4108-9735-856B0E36BEA2}" srcOrd="0" destOrd="0" presId="urn:microsoft.com/office/officeart/2005/8/layout/vList5"/>
    <dgm:cxn modelId="{64B39D51-6D38-45FE-9E94-37759F2C19C3}" type="presOf" srcId="{844BEF73-7859-4A40-A881-8EAF076CBE75}" destId="{D0006BA3-71B1-45B5-8B6D-474F7F3FDDDA}" srcOrd="0" destOrd="0" presId="urn:microsoft.com/office/officeart/2005/8/layout/vList5"/>
    <dgm:cxn modelId="{B6EE5BD6-B978-44AF-B132-74CF9A944C97}" type="presOf" srcId="{F4BE8E07-7223-4DA0-95B0-30AE69D79126}" destId="{86BDE2A5-7750-437F-884A-CCF404F1708D}" srcOrd="0" destOrd="0" presId="urn:microsoft.com/office/officeart/2005/8/layout/vList5"/>
    <dgm:cxn modelId="{C1263B8F-D8DF-4ED4-AD44-B026771EB67E}" type="presParOf" srcId="{73EEBC91-07F0-40AE-8AFA-1060556963DD}" destId="{34C11D54-788E-46D1-A424-5E40DAD2E743}" srcOrd="0" destOrd="0" presId="urn:microsoft.com/office/officeart/2005/8/layout/vList5"/>
    <dgm:cxn modelId="{A4950ED6-E395-4728-9C23-6B2C19FF806C}" type="presParOf" srcId="{34C11D54-788E-46D1-A424-5E40DAD2E743}" destId="{B4805C7D-4228-472E-9B0E-D502923E88A8}" srcOrd="0" destOrd="0" presId="urn:microsoft.com/office/officeart/2005/8/layout/vList5"/>
    <dgm:cxn modelId="{3DDCAD05-7888-4C73-9262-597B96E23B6C}" type="presParOf" srcId="{34C11D54-788E-46D1-A424-5E40DAD2E743}" destId="{21330017-6FE6-46B5-BD05-D3AC0100CEFC}" srcOrd="1" destOrd="0" presId="urn:microsoft.com/office/officeart/2005/8/layout/vList5"/>
    <dgm:cxn modelId="{43115ACC-0771-4937-A774-7B16A9193D97}" type="presParOf" srcId="{73EEBC91-07F0-40AE-8AFA-1060556963DD}" destId="{E9651286-9511-4220-9748-D6904EF9C403}" srcOrd="1" destOrd="0" presId="urn:microsoft.com/office/officeart/2005/8/layout/vList5"/>
    <dgm:cxn modelId="{885B7F5F-38A1-4211-8FFA-9A32120EEF22}" type="presParOf" srcId="{73EEBC91-07F0-40AE-8AFA-1060556963DD}" destId="{82A84B4F-A9FF-442B-82DC-E4AA3F1A1331}" srcOrd="2" destOrd="0" presId="urn:microsoft.com/office/officeart/2005/8/layout/vList5"/>
    <dgm:cxn modelId="{FE9C5B8B-BEFB-4E5B-A848-B96A06C23E86}" type="presParOf" srcId="{82A84B4F-A9FF-442B-82DC-E4AA3F1A1331}" destId="{98A0541D-7229-4A69-B7AB-BB1DFBFC70C1}" srcOrd="0" destOrd="0" presId="urn:microsoft.com/office/officeart/2005/8/layout/vList5"/>
    <dgm:cxn modelId="{A35153D3-B931-4323-8961-E1B1BBA16E55}" type="presParOf" srcId="{82A84B4F-A9FF-442B-82DC-E4AA3F1A1331}" destId="{9F83E9A3-5F93-4EC3-86DB-231D113FA120}" srcOrd="1" destOrd="0" presId="urn:microsoft.com/office/officeart/2005/8/layout/vList5"/>
    <dgm:cxn modelId="{377F0EE4-DE47-4047-A6FD-BF3C029A1565}" type="presParOf" srcId="{73EEBC91-07F0-40AE-8AFA-1060556963DD}" destId="{46B66118-F78A-43C3-9AC2-A5FF1ED483C4}" srcOrd="3" destOrd="0" presId="urn:microsoft.com/office/officeart/2005/8/layout/vList5"/>
    <dgm:cxn modelId="{E4C0370B-554A-4C3E-907C-1FE273FAE209}" type="presParOf" srcId="{73EEBC91-07F0-40AE-8AFA-1060556963DD}" destId="{4E6EB1C5-893C-47F7-9714-D9F557587FF9}" srcOrd="4" destOrd="0" presId="urn:microsoft.com/office/officeart/2005/8/layout/vList5"/>
    <dgm:cxn modelId="{1AF80605-4B6E-4FC5-93C1-3A96900A9776}" type="presParOf" srcId="{4E6EB1C5-893C-47F7-9714-D9F557587FF9}" destId="{86BDE2A5-7750-437F-884A-CCF404F1708D}" srcOrd="0" destOrd="0" presId="urn:microsoft.com/office/officeart/2005/8/layout/vList5"/>
    <dgm:cxn modelId="{DD10D239-9817-46F6-8EEE-4E30DBF939C6}" type="presParOf" srcId="{4E6EB1C5-893C-47F7-9714-D9F557587FF9}" destId="{019BEEC2-422D-4A44-83A5-CA82CE69556D}" srcOrd="1" destOrd="0" presId="urn:microsoft.com/office/officeart/2005/8/layout/vList5"/>
    <dgm:cxn modelId="{733BD314-E9CB-4B5A-97FF-019C23791336}" type="presParOf" srcId="{73EEBC91-07F0-40AE-8AFA-1060556963DD}" destId="{83CD32AD-53B6-42FC-9802-2ABE67ED6919}" srcOrd="5" destOrd="0" presId="urn:microsoft.com/office/officeart/2005/8/layout/vList5"/>
    <dgm:cxn modelId="{C2497462-EBDA-4478-BD29-F2595B26A964}" type="presParOf" srcId="{73EEBC91-07F0-40AE-8AFA-1060556963DD}" destId="{449AE78F-662B-4CC6-8D69-5F64F8658853}" srcOrd="6" destOrd="0" presId="urn:microsoft.com/office/officeart/2005/8/layout/vList5"/>
    <dgm:cxn modelId="{6614BF02-4A1F-4070-B888-BF1412919038}" type="presParOf" srcId="{449AE78F-662B-4CC6-8D69-5F64F8658853}" destId="{4CC2BA83-B8F3-4729-93E3-910A6304459C}" srcOrd="0" destOrd="0" presId="urn:microsoft.com/office/officeart/2005/8/layout/vList5"/>
    <dgm:cxn modelId="{B6B0AC8A-2A99-4376-ABBA-35CA1469DFE4}" type="presParOf" srcId="{449AE78F-662B-4CC6-8D69-5F64F8658853}" destId="{A24CB241-BA33-4756-8552-239EB0CACED2}" srcOrd="1" destOrd="0" presId="urn:microsoft.com/office/officeart/2005/8/layout/vList5"/>
    <dgm:cxn modelId="{81583D10-4A7D-4CCD-AA14-BE69FF014368}" type="presParOf" srcId="{73EEBC91-07F0-40AE-8AFA-1060556963DD}" destId="{5BB2FD22-458F-4621-B954-F8F334F14C2A}" srcOrd="7" destOrd="0" presId="urn:microsoft.com/office/officeart/2005/8/layout/vList5"/>
    <dgm:cxn modelId="{79DE331D-07AE-42A8-A96C-4A13D32E4E93}" type="presParOf" srcId="{73EEBC91-07F0-40AE-8AFA-1060556963DD}" destId="{0B0F1855-2561-466C-BE95-2F45B9ED3B12}" srcOrd="8" destOrd="0" presId="urn:microsoft.com/office/officeart/2005/8/layout/vList5"/>
    <dgm:cxn modelId="{FC442CC2-57DA-4E34-B8BC-FD637BE574D6}" type="presParOf" srcId="{0B0F1855-2561-466C-BE95-2F45B9ED3B12}" destId="{D97DFEEC-9632-45FD-BDCF-836D27BA74FE}" srcOrd="0" destOrd="0" presId="urn:microsoft.com/office/officeart/2005/8/layout/vList5"/>
    <dgm:cxn modelId="{B0CD2591-EAB9-42EF-A5C8-2460C7F82824}" type="presParOf" srcId="{0B0F1855-2561-466C-BE95-2F45B9ED3B12}" destId="{D0006BA3-71B1-45B5-8B6D-474F7F3FDDDA}" srcOrd="1" destOrd="0" presId="urn:microsoft.com/office/officeart/2005/8/layout/vList5"/>
    <dgm:cxn modelId="{50F350A2-1D90-4390-8B52-2BA7B02726DC}" type="presParOf" srcId="{73EEBC91-07F0-40AE-8AFA-1060556963DD}" destId="{EA13F614-50CB-4790-89AE-128133AB0135}" srcOrd="9" destOrd="0" presId="urn:microsoft.com/office/officeart/2005/8/layout/vList5"/>
    <dgm:cxn modelId="{53D2E86C-66B1-4DA2-9342-FEEB0C7AC7B8}" type="presParOf" srcId="{73EEBC91-07F0-40AE-8AFA-1060556963DD}" destId="{9E50EDE6-E13A-4E2B-B154-0DCEBC5BDD1C}" srcOrd="10" destOrd="0" presId="urn:microsoft.com/office/officeart/2005/8/layout/vList5"/>
    <dgm:cxn modelId="{3680977C-C3B8-4558-AE9D-E5187E9F0EAE}" type="presParOf" srcId="{9E50EDE6-E13A-4E2B-B154-0DCEBC5BDD1C}" destId="{A1A33AC3-9A87-4C27-BAD5-10606C2CAC28}" srcOrd="0" destOrd="0" presId="urn:microsoft.com/office/officeart/2005/8/layout/vList5"/>
    <dgm:cxn modelId="{76DB447B-DFFF-478E-AF35-EE803902B635}" type="presParOf" srcId="{9E50EDE6-E13A-4E2B-B154-0DCEBC5BDD1C}" destId="{C37101A7-386D-4108-9735-856B0E36BEA2}" srcOrd="1" destOrd="0" presId="urn:microsoft.com/office/officeart/2005/8/layout/vList5"/>
  </dgm:cxnLst>
  <dgm:bg/>
  <dgm:whole/>
</dgm:dataModel>
</file>

<file path=ppt/diagrams/data15.xml><?xml version="1.0" encoding="utf-8"?>
<dgm:dataModel xmlns:dgm="http://schemas.openxmlformats.org/drawingml/2006/diagram" xmlns:a="http://schemas.openxmlformats.org/drawingml/2006/main">
  <dgm:ptLst>
    <dgm:pt modelId="{E491EEA2-31DE-4C7D-A187-0F5416EF8258}" type="doc">
      <dgm:prSet loTypeId="urn:microsoft.com/office/officeart/2005/8/layout/hierarchy3" loCatId="list" qsTypeId="urn:microsoft.com/office/officeart/2005/8/quickstyle/simple2" qsCatId="simple" csTypeId="urn:microsoft.com/office/officeart/2005/8/colors/accent2_2" csCatId="accent2" phldr="1"/>
      <dgm:spPr/>
    </dgm:pt>
    <dgm:pt modelId="{CB185896-4970-48CE-A7F5-B39E820D8979}">
      <dgm:prSet custT="1"/>
      <dgm:spPr/>
      <dgm:t>
        <a:bodyPr/>
        <a:lstStyle/>
        <a:p>
          <a:pPr algn="ctr"/>
          <a:r>
            <a:rPr lang="zh-CN" sz="1600" dirty="0" smtClean="0"/>
            <a:t>从业主体数据</a:t>
          </a:r>
          <a:endParaRPr lang="zh-CN" altLang="en-US" sz="1600" b="1" dirty="0">
            <a:effectLst>
              <a:outerShdw blurRad="38100" dist="38100" dir="2700000" algn="tl">
                <a:srgbClr val="000000">
                  <a:alpha val="43137"/>
                </a:srgbClr>
              </a:outerShdw>
            </a:effectLst>
            <a:latin typeface="+mn-ea"/>
            <a:ea typeface="+mn-ea"/>
          </a:endParaRPr>
        </a:p>
      </dgm:t>
    </dgm:pt>
    <dgm:pt modelId="{74261981-EE38-4CA8-8F54-51532D9BBF3A}" type="parTrans" cxnId="{9DA4BFF1-B53D-48C3-BC89-FD6D4B299EAE}">
      <dgm:prSet/>
      <dgm:spPr/>
      <dgm:t>
        <a:bodyPr/>
        <a:lstStyle/>
        <a:p>
          <a:endParaRPr lang="zh-CN" altLang="en-US"/>
        </a:p>
      </dgm:t>
    </dgm:pt>
    <dgm:pt modelId="{7A43076B-9D69-4EC5-BFD5-FE90FE818F96}" type="sibTrans" cxnId="{9DA4BFF1-B53D-48C3-BC89-FD6D4B299EAE}">
      <dgm:prSet/>
      <dgm:spPr/>
      <dgm:t>
        <a:bodyPr/>
        <a:lstStyle/>
        <a:p>
          <a:endParaRPr lang="zh-CN" altLang="en-US"/>
        </a:p>
      </dgm:t>
    </dgm:pt>
    <dgm:pt modelId="{0E4CF640-A43F-42B0-955F-DE69A945BE24}">
      <dgm:prSet custT="1"/>
      <dgm:spPr/>
      <dgm:t>
        <a:bodyPr/>
        <a:lstStyle/>
        <a:p>
          <a:pPr algn="ctr"/>
          <a:r>
            <a:rPr lang="zh-CN" sz="1600" dirty="0" smtClean="0"/>
            <a:t>业务数据</a:t>
          </a:r>
          <a:endParaRPr lang="zh-CN" altLang="en-US" sz="1600" b="1" dirty="0">
            <a:effectLst>
              <a:outerShdw blurRad="38100" dist="38100" dir="2700000" algn="tl">
                <a:srgbClr val="000000">
                  <a:alpha val="43137"/>
                </a:srgbClr>
              </a:outerShdw>
            </a:effectLst>
            <a:latin typeface="+mn-ea"/>
            <a:ea typeface="+mn-ea"/>
          </a:endParaRPr>
        </a:p>
      </dgm:t>
    </dgm:pt>
    <dgm:pt modelId="{61ECB92A-C87C-45F6-9A2C-973F18950AEF}" type="parTrans" cxnId="{4B57E9EF-5E3B-48A9-9635-34BCFFF6D2A6}">
      <dgm:prSet/>
      <dgm:spPr/>
      <dgm:t>
        <a:bodyPr/>
        <a:lstStyle/>
        <a:p>
          <a:endParaRPr lang="zh-CN" altLang="en-US"/>
        </a:p>
      </dgm:t>
    </dgm:pt>
    <dgm:pt modelId="{4A0F0E05-FAE7-47C9-8CFC-89CD4F4B9BA6}" type="sibTrans" cxnId="{4B57E9EF-5E3B-48A9-9635-34BCFFF6D2A6}">
      <dgm:prSet/>
      <dgm:spPr/>
      <dgm:t>
        <a:bodyPr/>
        <a:lstStyle/>
        <a:p>
          <a:endParaRPr lang="zh-CN" altLang="en-US"/>
        </a:p>
      </dgm:t>
    </dgm:pt>
    <dgm:pt modelId="{F2975A48-6919-4821-B531-824E65385266}">
      <dgm:prSet custT="1"/>
      <dgm:spPr/>
      <dgm:t>
        <a:bodyPr/>
        <a:lstStyle/>
        <a:p>
          <a:pPr algn="ctr"/>
          <a:r>
            <a:rPr lang="zh-CN" sz="1600" dirty="0" smtClean="0"/>
            <a:t>基础数据</a:t>
          </a:r>
          <a:endParaRPr lang="zh-CN" altLang="en-US" sz="1600" b="1" dirty="0">
            <a:effectLst>
              <a:outerShdw blurRad="38100" dist="38100" dir="2700000" algn="tl">
                <a:srgbClr val="000000">
                  <a:alpha val="43137"/>
                </a:srgbClr>
              </a:outerShdw>
            </a:effectLst>
            <a:latin typeface="+mn-ea"/>
            <a:ea typeface="+mn-ea"/>
          </a:endParaRPr>
        </a:p>
      </dgm:t>
    </dgm:pt>
    <dgm:pt modelId="{6CF2D992-EE65-40AE-9DF0-6422DC2635D3}" type="parTrans" cxnId="{3F95278B-1BA1-4DD4-9AD0-38B02DDFCFB7}">
      <dgm:prSet/>
      <dgm:spPr/>
      <dgm:t>
        <a:bodyPr/>
        <a:lstStyle/>
        <a:p>
          <a:endParaRPr lang="zh-CN" altLang="en-US"/>
        </a:p>
      </dgm:t>
    </dgm:pt>
    <dgm:pt modelId="{99F2F066-383D-4029-8A32-38020672DE49}" type="sibTrans" cxnId="{3F95278B-1BA1-4DD4-9AD0-38B02DDFCFB7}">
      <dgm:prSet/>
      <dgm:spPr/>
      <dgm:t>
        <a:bodyPr/>
        <a:lstStyle/>
        <a:p>
          <a:endParaRPr lang="zh-CN" altLang="en-US"/>
        </a:p>
      </dgm:t>
    </dgm:pt>
    <dgm:pt modelId="{3E678A8B-8118-4769-9003-A1DA271581F8}">
      <dgm:prSet custT="1"/>
      <dgm:spPr/>
      <dgm:t>
        <a:bodyPr/>
        <a:lstStyle/>
        <a:p>
          <a:pPr algn="ctr"/>
          <a:r>
            <a:rPr lang="zh-CN" sz="1600" dirty="0" smtClean="0"/>
            <a:t>案例数据</a:t>
          </a:r>
          <a:endParaRPr lang="zh-CN" altLang="en-US" sz="1600" b="1" dirty="0">
            <a:effectLst>
              <a:outerShdw blurRad="38100" dist="38100" dir="2700000" algn="tl">
                <a:srgbClr val="000000">
                  <a:alpha val="43137"/>
                </a:srgbClr>
              </a:outerShdw>
            </a:effectLst>
            <a:latin typeface="+mn-ea"/>
            <a:ea typeface="+mn-ea"/>
          </a:endParaRPr>
        </a:p>
      </dgm:t>
    </dgm:pt>
    <dgm:pt modelId="{6433609B-24EA-4DC8-8EB3-3377CCC0DFD1}" type="parTrans" cxnId="{D5C3CE75-6C66-4580-B5E3-494D6AB269D2}">
      <dgm:prSet/>
      <dgm:spPr/>
      <dgm:t>
        <a:bodyPr/>
        <a:lstStyle/>
        <a:p>
          <a:endParaRPr lang="zh-CN" altLang="en-US"/>
        </a:p>
      </dgm:t>
    </dgm:pt>
    <dgm:pt modelId="{2905E242-0222-40B2-9F98-E5F3A766BE69}" type="sibTrans" cxnId="{D5C3CE75-6C66-4580-B5E3-494D6AB269D2}">
      <dgm:prSet/>
      <dgm:spPr/>
      <dgm:t>
        <a:bodyPr/>
        <a:lstStyle/>
        <a:p>
          <a:endParaRPr lang="zh-CN" altLang="en-US"/>
        </a:p>
      </dgm:t>
    </dgm:pt>
    <dgm:pt modelId="{29034D2A-0E87-4E80-AACE-8F0514DD6FFA}">
      <dgm:prSet custT="1"/>
      <dgm:spPr/>
      <dgm:t>
        <a:bodyPr/>
        <a:lstStyle/>
        <a:p>
          <a:pPr algn="ctr"/>
          <a:r>
            <a:rPr lang="zh-CN" altLang="en-US" sz="1600" b="1" dirty="0" smtClean="0">
              <a:effectLst>
                <a:outerShdw blurRad="38100" dist="38100" dir="2700000" algn="tl">
                  <a:srgbClr val="000000">
                    <a:alpha val="43137"/>
                  </a:srgbClr>
                </a:outerShdw>
              </a:effectLst>
              <a:latin typeface="+mn-ea"/>
              <a:ea typeface="+mn-ea"/>
            </a:rPr>
            <a:t>至关重要的第一级分类</a:t>
          </a:r>
          <a:endParaRPr lang="zh-CN" altLang="en-US" sz="1600" b="1" dirty="0">
            <a:effectLst>
              <a:outerShdw blurRad="38100" dist="38100" dir="2700000" algn="tl">
                <a:srgbClr val="000000">
                  <a:alpha val="43137"/>
                </a:srgbClr>
              </a:outerShdw>
            </a:effectLst>
            <a:latin typeface="+mn-ea"/>
            <a:ea typeface="+mn-ea"/>
          </a:endParaRPr>
        </a:p>
      </dgm:t>
    </dgm:pt>
    <dgm:pt modelId="{68BF18FC-4A57-4003-A927-3CDBFD54B119}" type="parTrans" cxnId="{0D05A40E-9B42-4369-BF81-E533C52C561B}">
      <dgm:prSet/>
      <dgm:spPr/>
      <dgm:t>
        <a:bodyPr/>
        <a:lstStyle/>
        <a:p>
          <a:endParaRPr lang="zh-CN" altLang="en-US"/>
        </a:p>
      </dgm:t>
    </dgm:pt>
    <dgm:pt modelId="{95954272-A1DF-42BE-A7BF-EAEE78B86F54}" type="sibTrans" cxnId="{0D05A40E-9B42-4369-BF81-E533C52C561B}">
      <dgm:prSet/>
      <dgm:spPr/>
      <dgm:t>
        <a:bodyPr/>
        <a:lstStyle/>
        <a:p>
          <a:endParaRPr lang="zh-CN" altLang="en-US"/>
        </a:p>
      </dgm:t>
    </dgm:pt>
    <dgm:pt modelId="{B49CC6C7-06E9-4F43-A1D6-588B2DA8B722}">
      <dgm:prSet custT="1"/>
      <dgm:spPr/>
      <dgm:t>
        <a:bodyPr/>
        <a:lstStyle/>
        <a:p>
          <a:pPr algn="ctr"/>
          <a:r>
            <a:rPr lang="zh-CN" sz="1600" dirty="0" smtClean="0"/>
            <a:t>参考数据</a:t>
          </a:r>
          <a:endParaRPr lang="zh-CN" altLang="en-US" sz="1600" b="1" dirty="0">
            <a:effectLst>
              <a:outerShdw blurRad="38100" dist="38100" dir="2700000" algn="tl">
                <a:srgbClr val="000000">
                  <a:alpha val="43137"/>
                </a:srgbClr>
              </a:outerShdw>
            </a:effectLst>
            <a:latin typeface="+mn-ea"/>
            <a:ea typeface="+mn-ea"/>
          </a:endParaRPr>
        </a:p>
      </dgm:t>
    </dgm:pt>
    <dgm:pt modelId="{A80158A1-CE94-4538-BF5F-C2F8E4444E73}" type="parTrans" cxnId="{2D3B36AE-10F9-4971-BBBA-F03726FF134F}">
      <dgm:prSet/>
      <dgm:spPr/>
      <dgm:t>
        <a:bodyPr/>
        <a:lstStyle/>
        <a:p>
          <a:endParaRPr lang="zh-CN" altLang="en-US"/>
        </a:p>
      </dgm:t>
    </dgm:pt>
    <dgm:pt modelId="{ACEAA3E2-C29B-4AD1-B7C2-54BF8C993476}" type="sibTrans" cxnId="{2D3B36AE-10F9-4971-BBBA-F03726FF134F}">
      <dgm:prSet/>
      <dgm:spPr/>
      <dgm:t>
        <a:bodyPr/>
        <a:lstStyle/>
        <a:p>
          <a:endParaRPr lang="zh-CN" altLang="en-US"/>
        </a:p>
      </dgm:t>
    </dgm:pt>
    <dgm:pt modelId="{4B5E98AB-730F-4CF1-A419-539BC4BA5E7F}" type="pres">
      <dgm:prSet presAssocID="{E491EEA2-31DE-4C7D-A187-0F5416EF8258}" presName="diagram" presStyleCnt="0">
        <dgm:presLayoutVars>
          <dgm:chPref val="1"/>
          <dgm:dir/>
          <dgm:animOne val="branch"/>
          <dgm:animLvl val="lvl"/>
          <dgm:resizeHandles/>
        </dgm:presLayoutVars>
      </dgm:prSet>
      <dgm:spPr/>
    </dgm:pt>
    <dgm:pt modelId="{51ED2BDF-C472-4C06-9235-CC284BD6CA97}" type="pres">
      <dgm:prSet presAssocID="{29034D2A-0E87-4E80-AACE-8F0514DD6FFA}" presName="root" presStyleCnt="0"/>
      <dgm:spPr/>
    </dgm:pt>
    <dgm:pt modelId="{2B104735-9ACB-458B-A245-1015388F8C54}" type="pres">
      <dgm:prSet presAssocID="{29034D2A-0E87-4E80-AACE-8F0514DD6FFA}" presName="rootComposite" presStyleCnt="0"/>
      <dgm:spPr/>
    </dgm:pt>
    <dgm:pt modelId="{5BD92DD5-6DDB-4108-81BD-A6D446F05024}" type="pres">
      <dgm:prSet presAssocID="{29034D2A-0E87-4E80-AACE-8F0514DD6FFA}" presName="rootText" presStyleLbl="node1" presStyleIdx="0" presStyleCnt="1" custScaleX="94805"/>
      <dgm:spPr/>
      <dgm:t>
        <a:bodyPr/>
        <a:lstStyle/>
        <a:p>
          <a:endParaRPr lang="zh-CN" altLang="en-US"/>
        </a:p>
      </dgm:t>
    </dgm:pt>
    <dgm:pt modelId="{BE77DB45-064B-470F-903C-74E47A369E87}" type="pres">
      <dgm:prSet presAssocID="{29034D2A-0E87-4E80-AACE-8F0514DD6FFA}" presName="rootConnector" presStyleLbl="node1" presStyleIdx="0" presStyleCnt="1"/>
      <dgm:spPr/>
      <dgm:t>
        <a:bodyPr/>
        <a:lstStyle/>
        <a:p>
          <a:endParaRPr lang="zh-CN" altLang="en-US"/>
        </a:p>
      </dgm:t>
    </dgm:pt>
    <dgm:pt modelId="{070A772C-1F7E-4D93-9F8B-D93B014EFF56}" type="pres">
      <dgm:prSet presAssocID="{29034D2A-0E87-4E80-AACE-8F0514DD6FFA}" presName="childShape" presStyleCnt="0"/>
      <dgm:spPr/>
    </dgm:pt>
    <dgm:pt modelId="{200A0FB0-288A-4ABB-93CF-6213B6F0277C}" type="pres">
      <dgm:prSet presAssocID="{74261981-EE38-4CA8-8F54-51532D9BBF3A}" presName="Name13" presStyleLbl="parChTrans1D2" presStyleIdx="0" presStyleCnt="5"/>
      <dgm:spPr/>
      <dgm:t>
        <a:bodyPr/>
        <a:lstStyle/>
        <a:p>
          <a:endParaRPr lang="zh-CN" altLang="en-US"/>
        </a:p>
      </dgm:t>
    </dgm:pt>
    <dgm:pt modelId="{BB60BC3F-1F52-43A0-954A-77E3B4BCDED9}" type="pres">
      <dgm:prSet presAssocID="{CB185896-4970-48CE-A7F5-B39E820D8979}" presName="childText" presStyleLbl="bgAcc1" presStyleIdx="0" presStyleCnt="5">
        <dgm:presLayoutVars>
          <dgm:bulletEnabled val="1"/>
        </dgm:presLayoutVars>
      </dgm:prSet>
      <dgm:spPr/>
      <dgm:t>
        <a:bodyPr/>
        <a:lstStyle/>
        <a:p>
          <a:endParaRPr lang="zh-CN" altLang="en-US"/>
        </a:p>
      </dgm:t>
    </dgm:pt>
    <dgm:pt modelId="{89422012-CBF9-498E-9076-D441A6209D2E}" type="pres">
      <dgm:prSet presAssocID="{61ECB92A-C87C-45F6-9A2C-973F18950AEF}" presName="Name13" presStyleLbl="parChTrans1D2" presStyleIdx="1" presStyleCnt="5"/>
      <dgm:spPr/>
      <dgm:t>
        <a:bodyPr/>
        <a:lstStyle/>
        <a:p>
          <a:endParaRPr lang="zh-CN" altLang="en-US"/>
        </a:p>
      </dgm:t>
    </dgm:pt>
    <dgm:pt modelId="{ADB94942-D463-4171-B189-D5E73B4FC11E}" type="pres">
      <dgm:prSet presAssocID="{0E4CF640-A43F-42B0-955F-DE69A945BE24}" presName="childText" presStyleLbl="bgAcc1" presStyleIdx="1" presStyleCnt="5">
        <dgm:presLayoutVars>
          <dgm:bulletEnabled val="1"/>
        </dgm:presLayoutVars>
      </dgm:prSet>
      <dgm:spPr/>
      <dgm:t>
        <a:bodyPr/>
        <a:lstStyle/>
        <a:p>
          <a:endParaRPr lang="zh-CN" altLang="en-US"/>
        </a:p>
      </dgm:t>
    </dgm:pt>
    <dgm:pt modelId="{11A8EDB1-A108-49A6-B297-5D59852C3974}" type="pres">
      <dgm:prSet presAssocID="{6CF2D992-EE65-40AE-9DF0-6422DC2635D3}" presName="Name13" presStyleLbl="parChTrans1D2" presStyleIdx="2" presStyleCnt="5"/>
      <dgm:spPr/>
      <dgm:t>
        <a:bodyPr/>
        <a:lstStyle/>
        <a:p>
          <a:endParaRPr lang="zh-CN" altLang="en-US"/>
        </a:p>
      </dgm:t>
    </dgm:pt>
    <dgm:pt modelId="{E67EEC48-A68C-41DE-80D2-2331273F86B3}" type="pres">
      <dgm:prSet presAssocID="{F2975A48-6919-4821-B531-824E65385266}" presName="childText" presStyleLbl="bgAcc1" presStyleIdx="2" presStyleCnt="5">
        <dgm:presLayoutVars>
          <dgm:bulletEnabled val="1"/>
        </dgm:presLayoutVars>
      </dgm:prSet>
      <dgm:spPr/>
      <dgm:t>
        <a:bodyPr/>
        <a:lstStyle/>
        <a:p>
          <a:endParaRPr lang="zh-CN" altLang="en-US"/>
        </a:p>
      </dgm:t>
    </dgm:pt>
    <dgm:pt modelId="{07D99FB0-3CD8-4F59-ABA2-13CA1DFBA5B1}" type="pres">
      <dgm:prSet presAssocID="{6433609B-24EA-4DC8-8EB3-3377CCC0DFD1}" presName="Name13" presStyleLbl="parChTrans1D2" presStyleIdx="3" presStyleCnt="5"/>
      <dgm:spPr/>
      <dgm:t>
        <a:bodyPr/>
        <a:lstStyle/>
        <a:p>
          <a:endParaRPr lang="zh-CN" altLang="en-US"/>
        </a:p>
      </dgm:t>
    </dgm:pt>
    <dgm:pt modelId="{369D8B4C-E278-4088-8686-76D892730EC7}" type="pres">
      <dgm:prSet presAssocID="{3E678A8B-8118-4769-9003-A1DA271581F8}" presName="childText" presStyleLbl="bgAcc1" presStyleIdx="3" presStyleCnt="5">
        <dgm:presLayoutVars>
          <dgm:bulletEnabled val="1"/>
        </dgm:presLayoutVars>
      </dgm:prSet>
      <dgm:spPr/>
      <dgm:t>
        <a:bodyPr/>
        <a:lstStyle/>
        <a:p>
          <a:endParaRPr lang="zh-CN" altLang="en-US"/>
        </a:p>
      </dgm:t>
    </dgm:pt>
    <dgm:pt modelId="{F669245B-1B19-4FCB-B867-C6965BA2C8F9}" type="pres">
      <dgm:prSet presAssocID="{A80158A1-CE94-4538-BF5F-C2F8E4444E73}" presName="Name13" presStyleLbl="parChTrans1D2" presStyleIdx="4" presStyleCnt="5"/>
      <dgm:spPr/>
      <dgm:t>
        <a:bodyPr/>
        <a:lstStyle/>
        <a:p>
          <a:endParaRPr lang="zh-CN" altLang="en-US"/>
        </a:p>
      </dgm:t>
    </dgm:pt>
    <dgm:pt modelId="{B175C0AE-E8B4-4043-A97F-D19A3A884E56}" type="pres">
      <dgm:prSet presAssocID="{B49CC6C7-06E9-4F43-A1D6-588B2DA8B722}" presName="childText" presStyleLbl="bgAcc1" presStyleIdx="4" presStyleCnt="5">
        <dgm:presLayoutVars>
          <dgm:bulletEnabled val="1"/>
        </dgm:presLayoutVars>
      </dgm:prSet>
      <dgm:spPr/>
      <dgm:t>
        <a:bodyPr/>
        <a:lstStyle/>
        <a:p>
          <a:endParaRPr lang="zh-CN" altLang="en-US"/>
        </a:p>
      </dgm:t>
    </dgm:pt>
  </dgm:ptLst>
  <dgm:cxnLst>
    <dgm:cxn modelId="{D03F7C4F-530E-4277-B088-9B52F8375254}" type="presOf" srcId="{F2975A48-6919-4821-B531-824E65385266}" destId="{E67EEC48-A68C-41DE-80D2-2331273F86B3}" srcOrd="0" destOrd="0" presId="urn:microsoft.com/office/officeart/2005/8/layout/hierarchy3"/>
    <dgm:cxn modelId="{F9B0B110-7A98-469B-A3FC-293467666EC0}" type="presOf" srcId="{6433609B-24EA-4DC8-8EB3-3377CCC0DFD1}" destId="{07D99FB0-3CD8-4F59-ABA2-13CA1DFBA5B1}" srcOrd="0" destOrd="0" presId="urn:microsoft.com/office/officeart/2005/8/layout/hierarchy3"/>
    <dgm:cxn modelId="{4AD49214-520B-4370-A693-BAE32E2160A0}" type="presOf" srcId="{29034D2A-0E87-4E80-AACE-8F0514DD6FFA}" destId="{5BD92DD5-6DDB-4108-81BD-A6D446F05024}" srcOrd="0" destOrd="0" presId="urn:microsoft.com/office/officeart/2005/8/layout/hierarchy3"/>
    <dgm:cxn modelId="{4588B1AE-3888-462E-BAF9-55C8B213692C}" type="presOf" srcId="{E491EEA2-31DE-4C7D-A187-0F5416EF8258}" destId="{4B5E98AB-730F-4CF1-A419-539BC4BA5E7F}" srcOrd="0" destOrd="0" presId="urn:microsoft.com/office/officeart/2005/8/layout/hierarchy3"/>
    <dgm:cxn modelId="{4B57E9EF-5E3B-48A9-9635-34BCFFF6D2A6}" srcId="{29034D2A-0E87-4E80-AACE-8F0514DD6FFA}" destId="{0E4CF640-A43F-42B0-955F-DE69A945BE24}" srcOrd="1" destOrd="0" parTransId="{61ECB92A-C87C-45F6-9A2C-973F18950AEF}" sibTransId="{4A0F0E05-FAE7-47C9-8CFC-89CD4F4B9BA6}"/>
    <dgm:cxn modelId="{8B9055CB-7B43-4C7C-A002-E9DDCED44BFD}" type="presOf" srcId="{6CF2D992-EE65-40AE-9DF0-6422DC2635D3}" destId="{11A8EDB1-A108-49A6-B297-5D59852C3974}" srcOrd="0" destOrd="0" presId="urn:microsoft.com/office/officeart/2005/8/layout/hierarchy3"/>
    <dgm:cxn modelId="{C6715EB3-30CC-48E5-9CE1-2E185443F67C}" type="presOf" srcId="{CB185896-4970-48CE-A7F5-B39E820D8979}" destId="{BB60BC3F-1F52-43A0-954A-77E3B4BCDED9}" srcOrd="0" destOrd="0" presId="urn:microsoft.com/office/officeart/2005/8/layout/hierarchy3"/>
    <dgm:cxn modelId="{9EEF7629-1B54-4516-85D4-0DA41494DA07}" type="presOf" srcId="{61ECB92A-C87C-45F6-9A2C-973F18950AEF}" destId="{89422012-CBF9-498E-9076-D441A6209D2E}" srcOrd="0" destOrd="0" presId="urn:microsoft.com/office/officeart/2005/8/layout/hierarchy3"/>
    <dgm:cxn modelId="{9CF9CC12-2E01-430C-8C16-624EAC8DD209}" type="presOf" srcId="{74261981-EE38-4CA8-8F54-51532D9BBF3A}" destId="{200A0FB0-288A-4ABB-93CF-6213B6F0277C}" srcOrd="0" destOrd="0" presId="urn:microsoft.com/office/officeart/2005/8/layout/hierarchy3"/>
    <dgm:cxn modelId="{A3119B41-B811-410E-85F5-8366D3467EE0}" type="presOf" srcId="{29034D2A-0E87-4E80-AACE-8F0514DD6FFA}" destId="{BE77DB45-064B-470F-903C-74E47A369E87}" srcOrd="1" destOrd="0" presId="urn:microsoft.com/office/officeart/2005/8/layout/hierarchy3"/>
    <dgm:cxn modelId="{0D05A40E-9B42-4369-BF81-E533C52C561B}" srcId="{E491EEA2-31DE-4C7D-A187-0F5416EF8258}" destId="{29034D2A-0E87-4E80-AACE-8F0514DD6FFA}" srcOrd="0" destOrd="0" parTransId="{68BF18FC-4A57-4003-A927-3CDBFD54B119}" sibTransId="{95954272-A1DF-42BE-A7BF-EAEE78B86F54}"/>
    <dgm:cxn modelId="{9DA4BFF1-B53D-48C3-BC89-FD6D4B299EAE}" srcId="{29034D2A-0E87-4E80-AACE-8F0514DD6FFA}" destId="{CB185896-4970-48CE-A7F5-B39E820D8979}" srcOrd="0" destOrd="0" parTransId="{74261981-EE38-4CA8-8F54-51532D9BBF3A}" sibTransId="{7A43076B-9D69-4EC5-BFD5-FE90FE818F96}"/>
    <dgm:cxn modelId="{6EB08062-5B6E-4D64-A06F-8538F07B2721}" type="presOf" srcId="{3E678A8B-8118-4769-9003-A1DA271581F8}" destId="{369D8B4C-E278-4088-8686-76D892730EC7}" srcOrd="0" destOrd="0" presId="urn:microsoft.com/office/officeart/2005/8/layout/hierarchy3"/>
    <dgm:cxn modelId="{D5C3CE75-6C66-4580-B5E3-494D6AB269D2}" srcId="{29034D2A-0E87-4E80-AACE-8F0514DD6FFA}" destId="{3E678A8B-8118-4769-9003-A1DA271581F8}" srcOrd="3" destOrd="0" parTransId="{6433609B-24EA-4DC8-8EB3-3377CCC0DFD1}" sibTransId="{2905E242-0222-40B2-9F98-E5F3A766BE69}"/>
    <dgm:cxn modelId="{2D3B36AE-10F9-4971-BBBA-F03726FF134F}" srcId="{29034D2A-0E87-4E80-AACE-8F0514DD6FFA}" destId="{B49CC6C7-06E9-4F43-A1D6-588B2DA8B722}" srcOrd="4" destOrd="0" parTransId="{A80158A1-CE94-4538-BF5F-C2F8E4444E73}" sibTransId="{ACEAA3E2-C29B-4AD1-B7C2-54BF8C993476}"/>
    <dgm:cxn modelId="{CACC530B-F5A8-44FD-AF4B-E1FF316C790F}" type="presOf" srcId="{A80158A1-CE94-4538-BF5F-C2F8E4444E73}" destId="{F669245B-1B19-4FCB-B867-C6965BA2C8F9}" srcOrd="0" destOrd="0" presId="urn:microsoft.com/office/officeart/2005/8/layout/hierarchy3"/>
    <dgm:cxn modelId="{3F95278B-1BA1-4DD4-9AD0-38B02DDFCFB7}" srcId="{29034D2A-0E87-4E80-AACE-8F0514DD6FFA}" destId="{F2975A48-6919-4821-B531-824E65385266}" srcOrd="2" destOrd="0" parTransId="{6CF2D992-EE65-40AE-9DF0-6422DC2635D3}" sibTransId="{99F2F066-383D-4029-8A32-38020672DE49}"/>
    <dgm:cxn modelId="{939BCA34-9993-4330-AE49-374AB0A4212D}" type="presOf" srcId="{0E4CF640-A43F-42B0-955F-DE69A945BE24}" destId="{ADB94942-D463-4171-B189-D5E73B4FC11E}" srcOrd="0" destOrd="0" presId="urn:microsoft.com/office/officeart/2005/8/layout/hierarchy3"/>
    <dgm:cxn modelId="{514FFD51-1353-43D7-B39A-ECF873FB9626}" type="presOf" srcId="{B49CC6C7-06E9-4F43-A1D6-588B2DA8B722}" destId="{B175C0AE-E8B4-4043-A97F-D19A3A884E56}" srcOrd="0" destOrd="0" presId="urn:microsoft.com/office/officeart/2005/8/layout/hierarchy3"/>
    <dgm:cxn modelId="{C0563AEF-8EBD-495C-A60D-DE0CB619E663}" type="presParOf" srcId="{4B5E98AB-730F-4CF1-A419-539BC4BA5E7F}" destId="{51ED2BDF-C472-4C06-9235-CC284BD6CA97}" srcOrd="0" destOrd="0" presId="urn:microsoft.com/office/officeart/2005/8/layout/hierarchy3"/>
    <dgm:cxn modelId="{0C2E1E3C-CCB2-4C67-B237-60FDE0DC4BFC}" type="presParOf" srcId="{51ED2BDF-C472-4C06-9235-CC284BD6CA97}" destId="{2B104735-9ACB-458B-A245-1015388F8C54}" srcOrd="0" destOrd="0" presId="urn:microsoft.com/office/officeart/2005/8/layout/hierarchy3"/>
    <dgm:cxn modelId="{7514FCBC-BB40-4E33-B97E-C15E55EEDEE4}" type="presParOf" srcId="{2B104735-9ACB-458B-A245-1015388F8C54}" destId="{5BD92DD5-6DDB-4108-81BD-A6D446F05024}" srcOrd="0" destOrd="0" presId="urn:microsoft.com/office/officeart/2005/8/layout/hierarchy3"/>
    <dgm:cxn modelId="{608F3B9B-030B-4785-9004-811AE87C2A19}" type="presParOf" srcId="{2B104735-9ACB-458B-A245-1015388F8C54}" destId="{BE77DB45-064B-470F-903C-74E47A369E87}" srcOrd="1" destOrd="0" presId="urn:microsoft.com/office/officeart/2005/8/layout/hierarchy3"/>
    <dgm:cxn modelId="{3EF05203-DB43-40E1-897E-173EBB2E3EAA}" type="presParOf" srcId="{51ED2BDF-C472-4C06-9235-CC284BD6CA97}" destId="{070A772C-1F7E-4D93-9F8B-D93B014EFF56}" srcOrd="1" destOrd="0" presId="urn:microsoft.com/office/officeart/2005/8/layout/hierarchy3"/>
    <dgm:cxn modelId="{BD13FD7C-5030-4D8A-AC42-5D95326B5F1B}" type="presParOf" srcId="{070A772C-1F7E-4D93-9F8B-D93B014EFF56}" destId="{200A0FB0-288A-4ABB-93CF-6213B6F0277C}" srcOrd="0" destOrd="0" presId="urn:microsoft.com/office/officeart/2005/8/layout/hierarchy3"/>
    <dgm:cxn modelId="{B2E66A16-820F-438D-842B-7C0BAEFD04F5}" type="presParOf" srcId="{070A772C-1F7E-4D93-9F8B-D93B014EFF56}" destId="{BB60BC3F-1F52-43A0-954A-77E3B4BCDED9}" srcOrd="1" destOrd="0" presId="urn:microsoft.com/office/officeart/2005/8/layout/hierarchy3"/>
    <dgm:cxn modelId="{35A6231E-79DD-44C8-8603-69E215CD9059}" type="presParOf" srcId="{070A772C-1F7E-4D93-9F8B-D93B014EFF56}" destId="{89422012-CBF9-498E-9076-D441A6209D2E}" srcOrd="2" destOrd="0" presId="urn:microsoft.com/office/officeart/2005/8/layout/hierarchy3"/>
    <dgm:cxn modelId="{353B6F2E-1237-4D4E-8027-281DD06DB4C3}" type="presParOf" srcId="{070A772C-1F7E-4D93-9F8B-D93B014EFF56}" destId="{ADB94942-D463-4171-B189-D5E73B4FC11E}" srcOrd="3" destOrd="0" presId="urn:microsoft.com/office/officeart/2005/8/layout/hierarchy3"/>
    <dgm:cxn modelId="{4AAD6421-8228-4439-A8CD-1DFC3B0E536B}" type="presParOf" srcId="{070A772C-1F7E-4D93-9F8B-D93B014EFF56}" destId="{11A8EDB1-A108-49A6-B297-5D59852C3974}" srcOrd="4" destOrd="0" presId="urn:microsoft.com/office/officeart/2005/8/layout/hierarchy3"/>
    <dgm:cxn modelId="{F343E072-0BAC-43E0-8EB4-D039A8101E59}" type="presParOf" srcId="{070A772C-1F7E-4D93-9F8B-D93B014EFF56}" destId="{E67EEC48-A68C-41DE-80D2-2331273F86B3}" srcOrd="5" destOrd="0" presId="urn:microsoft.com/office/officeart/2005/8/layout/hierarchy3"/>
    <dgm:cxn modelId="{150B4CF8-F6EB-4951-8083-67D192C92A1E}" type="presParOf" srcId="{070A772C-1F7E-4D93-9F8B-D93B014EFF56}" destId="{07D99FB0-3CD8-4F59-ABA2-13CA1DFBA5B1}" srcOrd="6" destOrd="0" presId="urn:microsoft.com/office/officeart/2005/8/layout/hierarchy3"/>
    <dgm:cxn modelId="{2076D71D-E23A-4B16-8221-AF8328BD67C6}" type="presParOf" srcId="{070A772C-1F7E-4D93-9F8B-D93B014EFF56}" destId="{369D8B4C-E278-4088-8686-76D892730EC7}" srcOrd="7" destOrd="0" presId="urn:microsoft.com/office/officeart/2005/8/layout/hierarchy3"/>
    <dgm:cxn modelId="{67EE57C9-D471-4CF3-9C42-B6597E711B61}" type="presParOf" srcId="{070A772C-1F7E-4D93-9F8B-D93B014EFF56}" destId="{F669245B-1B19-4FCB-B867-C6965BA2C8F9}" srcOrd="8" destOrd="0" presId="urn:microsoft.com/office/officeart/2005/8/layout/hierarchy3"/>
    <dgm:cxn modelId="{3C0D4B6C-4BB1-4ADF-B8DF-57B55D8C2754}" type="presParOf" srcId="{070A772C-1F7E-4D93-9F8B-D93B014EFF56}" destId="{B175C0AE-E8B4-4043-A97F-D19A3A884E56}" srcOrd="9" destOrd="0" presId="urn:microsoft.com/office/officeart/2005/8/layout/hierarchy3"/>
  </dgm:cxnLst>
  <dgm:bg/>
  <dgm:whole/>
</dgm:dataModel>
</file>

<file path=ppt/diagrams/data16.xml><?xml version="1.0" encoding="utf-8"?>
<dgm:dataModel xmlns:dgm="http://schemas.openxmlformats.org/drawingml/2006/diagram" xmlns:a="http://schemas.openxmlformats.org/drawingml/2006/main">
  <dgm:ptLst>
    <dgm:pt modelId="{E491EEA2-31DE-4C7D-A187-0F5416EF8258}" type="doc">
      <dgm:prSet loTypeId="urn:microsoft.com/office/officeart/2005/8/layout/list1" loCatId="list" qsTypeId="urn:microsoft.com/office/officeart/2005/8/quickstyle/simple1" qsCatId="simple" csTypeId="urn:microsoft.com/office/officeart/2005/8/colors/accent1_2" csCatId="accent1" phldr="1"/>
      <dgm:spPr/>
    </dgm:pt>
    <dgm:pt modelId="{691A815B-92B9-4F2C-A776-AB933AF0CC5F}">
      <dgm:prSet custT="1"/>
      <dgm:spPr/>
      <dgm:t>
        <a:bodyPr/>
        <a:lstStyle/>
        <a:p>
          <a:pPr algn="l"/>
          <a:r>
            <a:rPr lang="zh-CN" sz="1800" dirty="0" smtClean="0"/>
            <a:t>统一和规范</a:t>
          </a:r>
          <a:r>
            <a:rPr lang="zh-CN" altLang="en-US" sz="1800" dirty="0" smtClean="0"/>
            <a:t>土地</a:t>
          </a:r>
          <a:r>
            <a:rPr lang="zh-CN" sz="1800" dirty="0" smtClean="0"/>
            <a:t>估价行业数据采集、归整和应用标准</a:t>
          </a:r>
          <a:endParaRPr lang="zh-CN" altLang="en-US" sz="1800" b="1"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a:latin typeface="+mn-ea"/>
            <a:ea typeface="+mn-ea"/>
          </a:endParaRPr>
        </a:p>
      </dgm:t>
    </dgm:pt>
    <dgm:pt modelId="{6B1BF2EB-0562-4386-B232-E71C2EC8CAED}" type="sibTrans" cxnId="{D7980C68-B1BF-432D-BFE2-DCE538EE90DA}">
      <dgm:prSet/>
      <dgm:spPr/>
      <dgm:t>
        <a:bodyPr/>
        <a:lstStyle/>
        <a:p>
          <a:endParaRPr lang="zh-CN" altLang="en-US">
            <a:latin typeface="+mn-ea"/>
            <a:ea typeface="+mn-ea"/>
          </a:endParaRPr>
        </a:p>
      </dgm:t>
    </dgm:pt>
    <dgm:pt modelId="{43732834-3947-4CA3-81A0-FF28EE3FCACC}">
      <dgm:prSet custT="1"/>
      <dgm:spPr/>
      <dgm:t>
        <a:bodyPr/>
        <a:lstStyle/>
        <a:p>
          <a:pPr algn="l"/>
          <a:r>
            <a:rPr lang="zh-CN" sz="1800" dirty="0" smtClean="0"/>
            <a:t>为</a:t>
          </a:r>
          <a:r>
            <a:rPr lang="zh-CN" altLang="en-US" sz="1800" dirty="0" smtClean="0"/>
            <a:t>土地</a:t>
          </a:r>
          <a:r>
            <a:rPr lang="zh-CN" sz="1800" dirty="0" smtClean="0"/>
            <a:t>估价行业的数据共享提供基础</a:t>
          </a:r>
          <a:endParaRPr lang="zh-CN" altLang="en-US" sz="1800" b="1" dirty="0">
            <a:effectLst>
              <a:outerShdw blurRad="38100" dist="38100" dir="2700000" algn="tl">
                <a:srgbClr val="000000">
                  <a:alpha val="43137"/>
                </a:srgbClr>
              </a:outerShdw>
            </a:effectLst>
            <a:latin typeface="+mn-ea"/>
            <a:ea typeface="+mn-ea"/>
          </a:endParaRPr>
        </a:p>
      </dgm:t>
    </dgm:pt>
    <dgm:pt modelId="{F94FE789-E158-48A6-A2D7-8CCFB8F04A8A}" type="parTrans" cxnId="{1982D729-744B-4A77-9D1A-DC8F02B2BFD4}">
      <dgm:prSet/>
      <dgm:spPr/>
      <dgm:t>
        <a:bodyPr/>
        <a:lstStyle/>
        <a:p>
          <a:endParaRPr lang="zh-CN" altLang="en-US"/>
        </a:p>
      </dgm:t>
    </dgm:pt>
    <dgm:pt modelId="{CC7D5CB5-D56F-4974-A090-655DC1CD28CD}" type="sibTrans" cxnId="{1982D729-744B-4A77-9D1A-DC8F02B2BFD4}">
      <dgm:prSet/>
      <dgm:spPr/>
      <dgm:t>
        <a:bodyPr/>
        <a:lstStyle/>
        <a:p>
          <a:endParaRPr lang="zh-CN" altLang="en-US"/>
        </a:p>
      </dgm:t>
    </dgm:pt>
    <dgm:pt modelId="{39C98C5F-1537-40F3-8F97-0DA867F8CC47}">
      <dgm:prSet custT="1"/>
      <dgm:spPr/>
      <dgm:t>
        <a:bodyPr/>
        <a:lstStyle/>
        <a:p>
          <a:pPr algn="l"/>
          <a:r>
            <a:rPr lang="zh-CN" sz="1800" dirty="0" smtClean="0"/>
            <a:t>指导</a:t>
          </a:r>
          <a:r>
            <a:rPr lang="zh-CN" altLang="en-US" sz="1800" dirty="0" smtClean="0"/>
            <a:t>土地</a:t>
          </a:r>
          <a:r>
            <a:rPr lang="zh-CN" sz="1800" dirty="0" smtClean="0"/>
            <a:t>估价行业信息系统数据库的建设</a:t>
          </a:r>
          <a:endParaRPr lang="zh-CN" altLang="en-US" sz="1800" b="1" dirty="0">
            <a:effectLst>
              <a:outerShdw blurRad="38100" dist="38100" dir="2700000" algn="tl">
                <a:srgbClr val="000000">
                  <a:alpha val="43137"/>
                </a:srgbClr>
              </a:outerShdw>
            </a:effectLst>
            <a:latin typeface="+mn-ea"/>
            <a:ea typeface="+mn-ea"/>
          </a:endParaRPr>
        </a:p>
      </dgm:t>
    </dgm:pt>
    <dgm:pt modelId="{8699E6B6-38F4-44ED-873C-08C95E1BE28A}" type="parTrans" cxnId="{B7CF2069-F459-4C75-8BDA-00BE50A12BC8}">
      <dgm:prSet/>
      <dgm:spPr/>
      <dgm:t>
        <a:bodyPr/>
        <a:lstStyle/>
        <a:p>
          <a:endParaRPr lang="zh-CN" altLang="en-US"/>
        </a:p>
      </dgm:t>
    </dgm:pt>
    <dgm:pt modelId="{2C80A78C-0279-42E6-8E74-2C46745879CD}" type="sibTrans" cxnId="{B7CF2069-F459-4C75-8BDA-00BE50A12BC8}">
      <dgm:prSet/>
      <dgm:spPr/>
      <dgm:t>
        <a:bodyPr/>
        <a:lstStyle/>
        <a:p>
          <a:endParaRPr lang="zh-CN" altLang="en-US"/>
        </a:p>
      </dgm:t>
    </dgm:pt>
    <dgm:pt modelId="{3152E692-CA56-4960-BF82-C184DA2CEB5C}" type="pres">
      <dgm:prSet presAssocID="{E491EEA2-31DE-4C7D-A187-0F5416EF8258}" presName="linear" presStyleCnt="0">
        <dgm:presLayoutVars>
          <dgm:dir/>
          <dgm:animLvl val="lvl"/>
          <dgm:resizeHandles val="exact"/>
        </dgm:presLayoutVars>
      </dgm:prSet>
      <dgm:spPr/>
    </dgm:pt>
    <dgm:pt modelId="{F29C4A20-5275-4DBA-B5FD-81BDDDB7C4FC}" type="pres">
      <dgm:prSet presAssocID="{691A815B-92B9-4F2C-A776-AB933AF0CC5F}" presName="parentLin" presStyleCnt="0"/>
      <dgm:spPr/>
    </dgm:pt>
    <dgm:pt modelId="{8A8CE419-6BAA-40E3-8065-11F760A73EDB}" type="pres">
      <dgm:prSet presAssocID="{691A815B-92B9-4F2C-A776-AB933AF0CC5F}" presName="parentLeftMargin" presStyleLbl="node1" presStyleIdx="0" presStyleCnt="3"/>
      <dgm:spPr/>
      <dgm:t>
        <a:bodyPr/>
        <a:lstStyle/>
        <a:p>
          <a:endParaRPr lang="zh-CN" altLang="en-US"/>
        </a:p>
      </dgm:t>
    </dgm:pt>
    <dgm:pt modelId="{84023EDF-BDAC-4D5C-ABB0-599006EBA6AE}" type="pres">
      <dgm:prSet presAssocID="{691A815B-92B9-4F2C-A776-AB933AF0CC5F}" presName="parentText" presStyleLbl="node1" presStyleIdx="0" presStyleCnt="3">
        <dgm:presLayoutVars>
          <dgm:chMax val="0"/>
          <dgm:bulletEnabled val="1"/>
        </dgm:presLayoutVars>
      </dgm:prSet>
      <dgm:spPr/>
      <dgm:t>
        <a:bodyPr/>
        <a:lstStyle/>
        <a:p>
          <a:endParaRPr lang="zh-CN" altLang="en-US"/>
        </a:p>
      </dgm:t>
    </dgm:pt>
    <dgm:pt modelId="{44294D78-906B-4C0F-A37E-E445FB8FC5BF}" type="pres">
      <dgm:prSet presAssocID="{691A815B-92B9-4F2C-A776-AB933AF0CC5F}" presName="negativeSpace" presStyleCnt="0"/>
      <dgm:spPr/>
    </dgm:pt>
    <dgm:pt modelId="{1E7AE4EA-2596-49F9-8ED8-58B43FF769DC}" type="pres">
      <dgm:prSet presAssocID="{691A815B-92B9-4F2C-A776-AB933AF0CC5F}" presName="childText" presStyleLbl="conFgAcc1" presStyleIdx="0" presStyleCnt="3">
        <dgm:presLayoutVars>
          <dgm:bulletEnabled val="1"/>
        </dgm:presLayoutVars>
      </dgm:prSet>
      <dgm:spPr/>
      <dgm:t>
        <a:bodyPr/>
        <a:lstStyle/>
        <a:p>
          <a:endParaRPr lang="zh-CN" altLang="en-US"/>
        </a:p>
      </dgm:t>
    </dgm:pt>
    <dgm:pt modelId="{E2356072-6D2F-4CE7-865B-61017CD75510}" type="pres">
      <dgm:prSet presAssocID="{6B1BF2EB-0562-4386-B232-E71C2EC8CAED}" presName="spaceBetweenRectangles" presStyleCnt="0"/>
      <dgm:spPr/>
    </dgm:pt>
    <dgm:pt modelId="{74103B30-497E-481A-8022-EDA8FC54CE6D}" type="pres">
      <dgm:prSet presAssocID="{43732834-3947-4CA3-81A0-FF28EE3FCACC}" presName="parentLin" presStyleCnt="0"/>
      <dgm:spPr/>
    </dgm:pt>
    <dgm:pt modelId="{62AAB7F4-53A2-41D2-8169-C8D7C5094265}" type="pres">
      <dgm:prSet presAssocID="{43732834-3947-4CA3-81A0-FF28EE3FCACC}" presName="parentLeftMargin" presStyleLbl="node1" presStyleIdx="0" presStyleCnt="3"/>
      <dgm:spPr/>
      <dgm:t>
        <a:bodyPr/>
        <a:lstStyle/>
        <a:p>
          <a:endParaRPr lang="zh-CN" altLang="en-US"/>
        </a:p>
      </dgm:t>
    </dgm:pt>
    <dgm:pt modelId="{F63269A9-7C57-4637-AB30-06FE79D94C5F}" type="pres">
      <dgm:prSet presAssocID="{43732834-3947-4CA3-81A0-FF28EE3FCACC}" presName="parentText" presStyleLbl="node1" presStyleIdx="1" presStyleCnt="3">
        <dgm:presLayoutVars>
          <dgm:chMax val="0"/>
          <dgm:bulletEnabled val="1"/>
        </dgm:presLayoutVars>
      </dgm:prSet>
      <dgm:spPr/>
      <dgm:t>
        <a:bodyPr/>
        <a:lstStyle/>
        <a:p>
          <a:endParaRPr lang="zh-CN" altLang="en-US"/>
        </a:p>
      </dgm:t>
    </dgm:pt>
    <dgm:pt modelId="{1D653468-A325-4C51-963C-BD71643DB4A3}" type="pres">
      <dgm:prSet presAssocID="{43732834-3947-4CA3-81A0-FF28EE3FCACC}" presName="negativeSpace" presStyleCnt="0"/>
      <dgm:spPr/>
    </dgm:pt>
    <dgm:pt modelId="{C34807E3-4A95-4739-A90D-C36F721AC411}" type="pres">
      <dgm:prSet presAssocID="{43732834-3947-4CA3-81A0-FF28EE3FCACC}" presName="childText" presStyleLbl="conFgAcc1" presStyleIdx="1" presStyleCnt="3">
        <dgm:presLayoutVars>
          <dgm:bulletEnabled val="1"/>
        </dgm:presLayoutVars>
      </dgm:prSet>
      <dgm:spPr/>
      <dgm:t>
        <a:bodyPr/>
        <a:lstStyle/>
        <a:p>
          <a:endParaRPr lang="zh-CN" altLang="en-US"/>
        </a:p>
      </dgm:t>
    </dgm:pt>
    <dgm:pt modelId="{3EE9EC10-6F4B-4050-8D57-F0C0F9C9865F}" type="pres">
      <dgm:prSet presAssocID="{CC7D5CB5-D56F-4974-A090-655DC1CD28CD}" presName="spaceBetweenRectangles" presStyleCnt="0"/>
      <dgm:spPr/>
    </dgm:pt>
    <dgm:pt modelId="{93AEAC14-74B7-49BA-A570-6FD1559D3862}" type="pres">
      <dgm:prSet presAssocID="{39C98C5F-1537-40F3-8F97-0DA867F8CC47}" presName="parentLin" presStyleCnt="0"/>
      <dgm:spPr/>
    </dgm:pt>
    <dgm:pt modelId="{E11A4D40-4040-47C2-82DF-2C28C6C405B4}" type="pres">
      <dgm:prSet presAssocID="{39C98C5F-1537-40F3-8F97-0DA867F8CC47}" presName="parentLeftMargin" presStyleLbl="node1" presStyleIdx="1" presStyleCnt="3"/>
      <dgm:spPr/>
      <dgm:t>
        <a:bodyPr/>
        <a:lstStyle/>
        <a:p>
          <a:endParaRPr lang="zh-CN" altLang="en-US"/>
        </a:p>
      </dgm:t>
    </dgm:pt>
    <dgm:pt modelId="{E811FF81-11FD-41DA-B99A-4734C5BFC7D8}" type="pres">
      <dgm:prSet presAssocID="{39C98C5F-1537-40F3-8F97-0DA867F8CC47}" presName="parentText" presStyleLbl="node1" presStyleIdx="2" presStyleCnt="3">
        <dgm:presLayoutVars>
          <dgm:chMax val="0"/>
          <dgm:bulletEnabled val="1"/>
        </dgm:presLayoutVars>
      </dgm:prSet>
      <dgm:spPr/>
      <dgm:t>
        <a:bodyPr/>
        <a:lstStyle/>
        <a:p>
          <a:endParaRPr lang="zh-CN" altLang="en-US"/>
        </a:p>
      </dgm:t>
    </dgm:pt>
    <dgm:pt modelId="{5704AF2B-69F4-4045-8A67-A89B709A3084}" type="pres">
      <dgm:prSet presAssocID="{39C98C5F-1537-40F3-8F97-0DA867F8CC47}" presName="negativeSpace" presStyleCnt="0"/>
      <dgm:spPr/>
    </dgm:pt>
    <dgm:pt modelId="{BFFF3BD2-6916-4F24-AC59-276D2116F085}" type="pres">
      <dgm:prSet presAssocID="{39C98C5F-1537-40F3-8F97-0DA867F8CC47}" presName="childText" presStyleLbl="conFgAcc1" presStyleIdx="2" presStyleCnt="3">
        <dgm:presLayoutVars>
          <dgm:bulletEnabled val="1"/>
        </dgm:presLayoutVars>
      </dgm:prSet>
      <dgm:spPr/>
      <dgm:t>
        <a:bodyPr/>
        <a:lstStyle/>
        <a:p>
          <a:endParaRPr lang="zh-CN" altLang="en-US"/>
        </a:p>
      </dgm:t>
    </dgm:pt>
  </dgm:ptLst>
  <dgm:cxnLst>
    <dgm:cxn modelId="{D7980C68-B1BF-432D-BFE2-DCE538EE90DA}" srcId="{E491EEA2-31DE-4C7D-A187-0F5416EF8258}" destId="{691A815B-92B9-4F2C-A776-AB933AF0CC5F}" srcOrd="0" destOrd="0" parTransId="{9AC0C8CD-C05F-4BAF-8FD0-54ADDFCD2373}" sibTransId="{6B1BF2EB-0562-4386-B232-E71C2EC8CAED}"/>
    <dgm:cxn modelId="{36106BC9-49D5-45CA-8D8B-0BE6A637BB18}" type="presOf" srcId="{43732834-3947-4CA3-81A0-FF28EE3FCACC}" destId="{F63269A9-7C57-4637-AB30-06FE79D94C5F}" srcOrd="1" destOrd="0" presId="urn:microsoft.com/office/officeart/2005/8/layout/list1"/>
    <dgm:cxn modelId="{1982D729-744B-4A77-9D1A-DC8F02B2BFD4}" srcId="{E491EEA2-31DE-4C7D-A187-0F5416EF8258}" destId="{43732834-3947-4CA3-81A0-FF28EE3FCACC}" srcOrd="1" destOrd="0" parTransId="{F94FE789-E158-48A6-A2D7-8CCFB8F04A8A}" sibTransId="{CC7D5CB5-D56F-4974-A090-655DC1CD28CD}"/>
    <dgm:cxn modelId="{C1D5B9B2-FC34-4CA2-A7FE-DD0B87B0BC80}" type="presOf" srcId="{39C98C5F-1537-40F3-8F97-0DA867F8CC47}" destId="{E11A4D40-4040-47C2-82DF-2C28C6C405B4}" srcOrd="0" destOrd="0" presId="urn:microsoft.com/office/officeart/2005/8/layout/list1"/>
    <dgm:cxn modelId="{8C7C152F-56A0-44D2-99C3-C22A4656FD41}" type="presOf" srcId="{691A815B-92B9-4F2C-A776-AB933AF0CC5F}" destId="{8A8CE419-6BAA-40E3-8065-11F760A73EDB}" srcOrd="0" destOrd="0" presId="urn:microsoft.com/office/officeart/2005/8/layout/list1"/>
    <dgm:cxn modelId="{EFBB1EEA-5223-45BD-BD4F-9C4A2BF33081}" type="presOf" srcId="{43732834-3947-4CA3-81A0-FF28EE3FCACC}" destId="{62AAB7F4-53A2-41D2-8169-C8D7C5094265}" srcOrd="0" destOrd="0" presId="urn:microsoft.com/office/officeart/2005/8/layout/list1"/>
    <dgm:cxn modelId="{2C2351D3-6F81-42A1-9214-38AEC3B422E7}" type="presOf" srcId="{691A815B-92B9-4F2C-A776-AB933AF0CC5F}" destId="{84023EDF-BDAC-4D5C-ABB0-599006EBA6AE}" srcOrd="1" destOrd="0" presId="urn:microsoft.com/office/officeart/2005/8/layout/list1"/>
    <dgm:cxn modelId="{7FBE372E-29F5-497B-9CDB-EBC6B519E830}" type="presOf" srcId="{E491EEA2-31DE-4C7D-A187-0F5416EF8258}" destId="{3152E692-CA56-4960-BF82-C184DA2CEB5C}" srcOrd="0" destOrd="0" presId="urn:microsoft.com/office/officeart/2005/8/layout/list1"/>
    <dgm:cxn modelId="{B7CF2069-F459-4C75-8BDA-00BE50A12BC8}" srcId="{E491EEA2-31DE-4C7D-A187-0F5416EF8258}" destId="{39C98C5F-1537-40F3-8F97-0DA867F8CC47}" srcOrd="2" destOrd="0" parTransId="{8699E6B6-38F4-44ED-873C-08C95E1BE28A}" sibTransId="{2C80A78C-0279-42E6-8E74-2C46745879CD}"/>
    <dgm:cxn modelId="{5A2D42EC-D651-4D26-AF19-4EB001310FF6}" type="presOf" srcId="{39C98C5F-1537-40F3-8F97-0DA867F8CC47}" destId="{E811FF81-11FD-41DA-B99A-4734C5BFC7D8}" srcOrd="1" destOrd="0" presId="urn:microsoft.com/office/officeart/2005/8/layout/list1"/>
    <dgm:cxn modelId="{26A3DA28-4412-435C-9673-CDCAD13F5631}" type="presParOf" srcId="{3152E692-CA56-4960-BF82-C184DA2CEB5C}" destId="{F29C4A20-5275-4DBA-B5FD-81BDDDB7C4FC}" srcOrd="0" destOrd="0" presId="urn:microsoft.com/office/officeart/2005/8/layout/list1"/>
    <dgm:cxn modelId="{BD43C654-C37D-49AE-A974-C5928946A892}" type="presParOf" srcId="{F29C4A20-5275-4DBA-B5FD-81BDDDB7C4FC}" destId="{8A8CE419-6BAA-40E3-8065-11F760A73EDB}" srcOrd="0" destOrd="0" presId="urn:microsoft.com/office/officeart/2005/8/layout/list1"/>
    <dgm:cxn modelId="{9EAF9152-D60D-4858-A1D1-99ECB03DC67B}" type="presParOf" srcId="{F29C4A20-5275-4DBA-B5FD-81BDDDB7C4FC}" destId="{84023EDF-BDAC-4D5C-ABB0-599006EBA6AE}" srcOrd="1" destOrd="0" presId="urn:microsoft.com/office/officeart/2005/8/layout/list1"/>
    <dgm:cxn modelId="{7EDE621C-3EAE-498E-BD66-B02278742C2B}" type="presParOf" srcId="{3152E692-CA56-4960-BF82-C184DA2CEB5C}" destId="{44294D78-906B-4C0F-A37E-E445FB8FC5BF}" srcOrd="1" destOrd="0" presId="urn:microsoft.com/office/officeart/2005/8/layout/list1"/>
    <dgm:cxn modelId="{250A608C-F1D5-4DDF-B02D-BD91C77EA77D}" type="presParOf" srcId="{3152E692-CA56-4960-BF82-C184DA2CEB5C}" destId="{1E7AE4EA-2596-49F9-8ED8-58B43FF769DC}" srcOrd="2" destOrd="0" presId="urn:microsoft.com/office/officeart/2005/8/layout/list1"/>
    <dgm:cxn modelId="{C6ED9363-D17C-404D-8F7B-5B133910A263}" type="presParOf" srcId="{3152E692-CA56-4960-BF82-C184DA2CEB5C}" destId="{E2356072-6D2F-4CE7-865B-61017CD75510}" srcOrd="3" destOrd="0" presId="urn:microsoft.com/office/officeart/2005/8/layout/list1"/>
    <dgm:cxn modelId="{5578EF79-BEF9-49E8-85B3-D6FC1E5342CB}" type="presParOf" srcId="{3152E692-CA56-4960-BF82-C184DA2CEB5C}" destId="{74103B30-497E-481A-8022-EDA8FC54CE6D}" srcOrd="4" destOrd="0" presId="urn:microsoft.com/office/officeart/2005/8/layout/list1"/>
    <dgm:cxn modelId="{B3894F74-CAB6-4F90-BE4B-374276D72BF6}" type="presParOf" srcId="{74103B30-497E-481A-8022-EDA8FC54CE6D}" destId="{62AAB7F4-53A2-41D2-8169-C8D7C5094265}" srcOrd="0" destOrd="0" presId="urn:microsoft.com/office/officeart/2005/8/layout/list1"/>
    <dgm:cxn modelId="{E8566968-DF4D-4D95-A705-1F1EB8DBCEC7}" type="presParOf" srcId="{74103B30-497E-481A-8022-EDA8FC54CE6D}" destId="{F63269A9-7C57-4637-AB30-06FE79D94C5F}" srcOrd="1" destOrd="0" presId="urn:microsoft.com/office/officeart/2005/8/layout/list1"/>
    <dgm:cxn modelId="{FC5655ED-92E2-4077-83E2-3A1C684E38CD}" type="presParOf" srcId="{3152E692-CA56-4960-BF82-C184DA2CEB5C}" destId="{1D653468-A325-4C51-963C-BD71643DB4A3}" srcOrd="5" destOrd="0" presId="urn:microsoft.com/office/officeart/2005/8/layout/list1"/>
    <dgm:cxn modelId="{ECD24229-7455-426A-BACF-57692593F959}" type="presParOf" srcId="{3152E692-CA56-4960-BF82-C184DA2CEB5C}" destId="{C34807E3-4A95-4739-A90D-C36F721AC411}" srcOrd="6" destOrd="0" presId="urn:microsoft.com/office/officeart/2005/8/layout/list1"/>
    <dgm:cxn modelId="{67EFE9C4-429A-4AFD-A783-CFC156E1FF72}" type="presParOf" srcId="{3152E692-CA56-4960-BF82-C184DA2CEB5C}" destId="{3EE9EC10-6F4B-4050-8D57-F0C0F9C9865F}" srcOrd="7" destOrd="0" presId="urn:microsoft.com/office/officeart/2005/8/layout/list1"/>
    <dgm:cxn modelId="{7FCAE195-A7B5-455C-8585-ECBE76621E5F}" type="presParOf" srcId="{3152E692-CA56-4960-BF82-C184DA2CEB5C}" destId="{93AEAC14-74B7-49BA-A570-6FD1559D3862}" srcOrd="8" destOrd="0" presId="urn:microsoft.com/office/officeart/2005/8/layout/list1"/>
    <dgm:cxn modelId="{852E081E-12FF-4B0F-89FB-DABDE0B70CD1}" type="presParOf" srcId="{93AEAC14-74B7-49BA-A570-6FD1559D3862}" destId="{E11A4D40-4040-47C2-82DF-2C28C6C405B4}" srcOrd="0" destOrd="0" presId="urn:microsoft.com/office/officeart/2005/8/layout/list1"/>
    <dgm:cxn modelId="{34FC9FA4-0E47-4828-879F-9B20E66247C8}" type="presParOf" srcId="{93AEAC14-74B7-49BA-A570-6FD1559D3862}" destId="{E811FF81-11FD-41DA-B99A-4734C5BFC7D8}" srcOrd="1" destOrd="0" presId="urn:microsoft.com/office/officeart/2005/8/layout/list1"/>
    <dgm:cxn modelId="{BD563C49-8679-4126-B941-300FE8692C5C}" type="presParOf" srcId="{3152E692-CA56-4960-BF82-C184DA2CEB5C}" destId="{5704AF2B-69F4-4045-8A67-A89B709A3084}" srcOrd="9" destOrd="0" presId="urn:microsoft.com/office/officeart/2005/8/layout/list1"/>
    <dgm:cxn modelId="{4AFBFA19-693C-4350-86F7-3753612317BC}" type="presParOf" srcId="{3152E692-CA56-4960-BF82-C184DA2CEB5C}" destId="{BFFF3BD2-6916-4F24-AC59-276D2116F085}" srcOrd="10" destOrd="0" presId="urn:microsoft.com/office/officeart/2005/8/layout/list1"/>
  </dgm:cxnLst>
  <dgm:bg/>
  <dgm:whole/>
</dgm:dataModel>
</file>

<file path=ppt/diagrams/data17.xml><?xml version="1.0" encoding="utf-8"?>
<dgm:dataModel xmlns:dgm="http://schemas.openxmlformats.org/drawingml/2006/diagram" xmlns:a="http://schemas.openxmlformats.org/drawingml/2006/main">
  <dgm:ptLst>
    <dgm:pt modelId="{E491EEA2-31DE-4C7D-A187-0F5416EF8258}" type="doc">
      <dgm:prSet loTypeId="urn:microsoft.com/office/officeart/2005/8/layout/list1" loCatId="list" qsTypeId="urn:microsoft.com/office/officeart/2005/8/quickstyle/simple1" qsCatId="simple" csTypeId="urn:microsoft.com/office/officeart/2005/8/colors/accent1_2" csCatId="accent1" phldr="1"/>
      <dgm:spPr/>
    </dgm:pt>
    <dgm:pt modelId="{691A815B-92B9-4F2C-A776-AB933AF0CC5F}">
      <dgm:prSet custT="1"/>
      <dgm:spPr/>
      <dgm:t>
        <a:bodyPr/>
        <a:lstStyle/>
        <a:p>
          <a:pPr algn="l"/>
          <a:r>
            <a:rPr lang="zh-CN" sz="1800" dirty="0" smtClean="0"/>
            <a:t>促进土地估价行业信息化建设和发展</a:t>
          </a:r>
          <a:endParaRPr lang="zh-CN" altLang="en-US" sz="1800" b="1"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a:latin typeface="+mn-ea"/>
            <a:ea typeface="+mn-ea"/>
          </a:endParaRPr>
        </a:p>
      </dgm:t>
    </dgm:pt>
    <dgm:pt modelId="{6B1BF2EB-0562-4386-B232-E71C2EC8CAED}" type="sibTrans" cxnId="{D7980C68-B1BF-432D-BFE2-DCE538EE90DA}">
      <dgm:prSet/>
      <dgm:spPr/>
      <dgm:t>
        <a:bodyPr/>
        <a:lstStyle/>
        <a:p>
          <a:endParaRPr lang="zh-CN" altLang="en-US">
            <a:latin typeface="+mn-ea"/>
            <a:ea typeface="+mn-ea"/>
          </a:endParaRPr>
        </a:p>
      </dgm:t>
    </dgm:pt>
    <dgm:pt modelId="{43732834-3947-4CA3-81A0-FF28EE3FCACC}">
      <dgm:prSet custT="1"/>
      <dgm:spPr/>
      <dgm:t>
        <a:bodyPr/>
        <a:lstStyle/>
        <a:p>
          <a:pPr algn="l"/>
          <a:r>
            <a:rPr lang="zh-CN" sz="1800" dirty="0" smtClean="0"/>
            <a:t>拓展土地估价行业的业务格局，提升行业竞争力</a:t>
          </a:r>
          <a:endParaRPr lang="zh-CN" altLang="en-US" sz="1800" b="1" dirty="0">
            <a:effectLst>
              <a:outerShdw blurRad="38100" dist="38100" dir="2700000" algn="tl">
                <a:srgbClr val="000000">
                  <a:alpha val="43137"/>
                </a:srgbClr>
              </a:outerShdw>
            </a:effectLst>
            <a:latin typeface="+mn-ea"/>
            <a:ea typeface="+mn-ea"/>
          </a:endParaRPr>
        </a:p>
      </dgm:t>
    </dgm:pt>
    <dgm:pt modelId="{F94FE789-E158-48A6-A2D7-8CCFB8F04A8A}" type="parTrans" cxnId="{1982D729-744B-4A77-9D1A-DC8F02B2BFD4}">
      <dgm:prSet/>
      <dgm:spPr/>
      <dgm:t>
        <a:bodyPr/>
        <a:lstStyle/>
        <a:p>
          <a:endParaRPr lang="zh-CN" altLang="en-US"/>
        </a:p>
      </dgm:t>
    </dgm:pt>
    <dgm:pt modelId="{CC7D5CB5-D56F-4974-A090-655DC1CD28CD}" type="sibTrans" cxnId="{1982D729-744B-4A77-9D1A-DC8F02B2BFD4}">
      <dgm:prSet/>
      <dgm:spPr/>
      <dgm:t>
        <a:bodyPr/>
        <a:lstStyle/>
        <a:p>
          <a:endParaRPr lang="zh-CN" altLang="en-US"/>
        </a:p>
      </dgm:t>
    </dgm:pt>
    <dgm:pt modelId="{39C98C5F-1537-40F3-8F97-0DA867F8CC47}">
      <dgm:prSet custT="1"/>
      <dgm:spPr/>
      <dgm:t>
        <a:bodyPr/>
        <a:lstStyle/>
        <a:p>
          <a:pPr algn="l"/>
          <a:r>
            <a:rPr lang="zh-CN" sz="1800" dirty="0" smtClean="0"/>
            <a:t>提高土地行业的管理水平</a:t>
          </a:r>
          <a:endParaRPr lang="zh-CN" altLang="en-US" sz="1800" b="1" dirty="0">
            <a:effectLst>
              <a:outerShdw blurRad="38100" dist="38100" dir="2700000" algn="tl">
                <a:srgbClr val="000000">
                  <a:alpha val="43137"/>
                </a:srgbClr>
              </a:outerShdw>
            </a:effectLst>
            <a:latin typeface="+mn-ea"/>
            <a:ea typeface="+mn-ea"/>
          </a:endParaRPr>
        </a:p>
      </dgm:t>
    </dgm:pt>
    <dgm:pt modelId="{8699E6B6-38F4-44ED-873C-08C95E1BE28A}" type="parTrans" cxnId="{B7CF2069-F459-4C75-8BDA-00BE50A12BC8}">
      <dgm:prSet/>
      <dgm:spPr/>
      <dgm:t>
        <a:bodyPr/>
        <a:lstStyle/>
        <a:p>
          <a:endParaRPr lang="zh-CN" altLang="en-US"/>
        </a:p>
      </dgm:t>
    </dgm:pt>
    <dgm:pt modelId="{2C80A78C-0279-42E6-8E74-2C46745879CD}" type="sibTrans" cxnId="{B7CF2069-F459-4C75-8BDA-00BE50A12BC8}">
      <dgm:prSet/>
      <dgm:spPr/>
      <dgm:t>
        <a:bodyPr/>
        <a:lstStyle/>
        <a:p>
          <a:endParaRPr lang="zh-CN" altLang="en-US"/>
        </a:p>
      </dgm:t>
    </dgm:pt>
    <dgm:pt modelId="{3152E692-CA56-4960-BF82-C184DA2CEB5C}" type="pres">
      <dgm:prSet presAssocID="{E491EEA2-31DE-4C7D-A187-0F5416EF8258}" presName="linear" presStyleCnt="0">
        <dgm:presLayoutVars>
          <dgm:dir/>
          <dgm:animLvl val="lvl"/>
          <dgm:resizeHandles val="exact"/>
        </dgm:presLayoutVars>
      </dgm:prSet>
      <dgm:spPr/>
    </dgm:pt>
    <dgm:pt modelId="{F29C4A20-5275-4DBA-B5FD-81BDDDB7C4FC}" type="pres">
      <dgm:prSet presAssocID="{691A815B-92B9-4F2C-A776-AB933AF0CC5F}" presName="parentLin" presStyleCnt="0"/>
      <dgm:spPr/>
    </dgm:pt>
    <dgm:pt modelId="{8A8CE419-6BAA-40E3-8065-11F760A73EDB}" type="pres">
      <dgm:prSet presAssocID="{691A815B-92B9-4F2C-A776-AB933AF0CC5F}" presName="parentLeftMargin" presStyleLbl="node1" presStyleIdx="0" presStyleCnt="3"/>
      <dgm:spPr/>
      <dgm:t>
        <a:bodyPr/>
        <a:lstStyle/>
        <a:p>
          <a:endParaRPr lang="zh-CN" altLang="en-US"/>
        </a:p>
      </dgm:t>
    </dgm:pt>
    <dgm:pt modelId="{84023EDF-BDAC-4D5C-ABB0-599006EBA6AE}" type="pres">
      <dgm:prSet presAssocID="{691A815B-92B9-4F2C-A776-AB933AF0CC5F}" presName="parentText" presStyleLbl="node1" presStyleIdx="0" presStyleCnt="3">
        <dgm:presLayoutVars>
          <dgm:chMax val="0"/>
          <dgm:bulletEnabled val="1"/>
        </dgm:presLayoutVars>
      </dgm:prSet>
      <dgm:spPr/>
      <dgm:t>
        <a:bodyPr/>
        <a:lstStyle/>
        <a:p>
          <a:endParaRPr lang="zh-CN" altLang="en-US"/>
        </a:p>
      </dgm:t>
    </dgm:pt>
    <dgm:pt modelId="{44294D78-906B-4C0F-A37E-E445FB8FC5BF}" type="pres">
      <dgm:prSet presAssocID="{691A815B-92B9-4F2C-A776-AB933AF0CC5F}" presName="negativeSpace" presStyleCnt="0"/>
      <dgm:spPr/>
    </dgm:pt>
    <dgm:pt modelId="{1E7AE4EA-2596-49F9-8ED8-58B43FF769DC}" type="pres">
      <dgm:prSet presAssocID="{691A815B-92B9-4F2C-A776-AB933AF0CC5F}" presName="childText" presStyleLbl="conFgAcc1" presStyleIdx="0" presStyleCnt="3">
        <dgm:presLayoutVars>
          <dgm:bulletEnabled val="1"/>
        </dgm:presLayoutVars>
      </dgm:prSet>
      <dgm:spPr/>
      <dgm:t>
        <a:bodyPr/>
        <a:lstStyle/>
        <a:p>
          <a:endParaRPr lang="zh-CN" altLang="en-US"/>
        </a:p>
      </dgm:t>
    </dgm:pt>
    <dgm:pt modelId="{E2356072-6D2F-4CE7-865B-61017CD75510}" type="pres">
      <dgm:prSet presAssocID="{6B1BF2EB-0562-4386-B232-E71C2EC8CAED}" presName="spaceBetweenRectangles" presStyleCnt="0"/>
      <dgm:spPr/>
    </dgm:pt>
    <dgm:pt modelId="{74103B30-497E-481A-8022-EDA8FC54CE6D}" type="pres">
      <dgm:prSet presAssocID="{43732834-3947-4CA3-81A0-FF28EE3FCACC}" presName="parentLin" presStyleCnt="0"/>
      <dgm:spPr/>
    </dgm:pt>
    <dgm:pt modelId="{62AAB7F4-53A2-41D2-8169-C8D7C5094265}" type="pres">
      <dgm:prSet presAssocID="{43732834-3947-4CA3-81A0-FF28EE3FCACC}" presName="parentLeftMargin" presStyleLbl="node1" presStyleIdx="0" presStyleCnt="3"/>
      <dgm:spPr/>
      <dgm:t>
        <a:bodyPr/>
        <a:lstStyle/>
        <a:p>
          <a:endParaRPr lang="zh-CN" altLang="en-US"/>
        </a:p>
      </dgm:t>
    </dgm:pt>
    <dgm:pt modelId="{F63269A9-7C57-4637-AB30-06FE79D94C5F}" type="pres">
      <dgm:prSet presAssocID="{43732834-3947-4CA3-81A0-FF28EE3FCACC}" presName="parentText" presStyleLbl="node1" presStyleIdx="1" presStyleCnt="3">
        <dgm:presLayoutVars>
          <dgm:chMax val="0"/>
          <dgm:bulletEnabled val="1"/>
        </dgm:presLayoutVars>
      </dgm:prSet>
      <dgm:spPr/>
      <dgm:t>
        <a:bodyPr/>
        <a:lstStyle/>
        <a:p>
          <a:endParaRPr lang="zh-CN" altLang="en-US"/>
        </a:p>
      </dgm:t>
    </dgm:pt>
    <dgm:pt modelId="{1D653468-A325-4C51-963C-BD71643DB4A3}" type="pres">
      <dgm:prSet presAssocID="{43732834-3947-4CA3-81A0-FF28EE3FCACC}" presName="negativeSpace" presStyleCnt="0"/>
      <dgm:spPr/>
    </dgm:pt>
    <dgm:pt modelId="{C34807E3-4A95-4739-A90D-C36F721AC411}" type="pres">
      <dgm:prSet presAssocID="{43732834-3947-4CA3-81A0-FF28EE3FCACC}" presName="childText" presStyleLbl="conFgAcc1" presStyleIdx="1" presStyleCnt="3">
        <dgm:presLayoutVars>
          <dgm:bulletEnabled val="1"/>
        </dgm:presLayoutVars>
      </dgm:prSet>
      <dgm:spPr/>
      <dgm:t>
        <a:bodyPr/>
        <a:lstStyle/>
        <a:p>
          <a:endParaRPr lang="zh-CN" altLang="en-US"/>
        </a:p>
      </dgm:t>
    </dgm:pt>
    <dgm:pt modelId="{3EE9EC10-6F4B-4050-8D57-F0C0F9C9865F}" type="pres">
      <dgm:prSet presAssocID="{CC7D5CB5-D56F-4974-A090-655DC1CD28CD}" presName="spaceBetweenRectangles" presStyleCnt="0"/>
      <dgm:spPr/>
    </dgm:pt>
    <dgm:pt modelId="{93AEAC14-74B7-49BA-A570-6FD1559D3862}" type="pres">
      <dgm:prSet presAssocID="{39C98C5F-1537-40F3-8F97-0DA867F8CC47}" presName="parentLin" presStyleCnt="0"/>
      <dgm:spPr/>
    </dgm:pt>
    <dgm:pt modelId="{E11A4D40-4040-47C2-82DF-2C28C6C405B4}" type="pres">
      <dgm:prSet presAssocID="{39C98C5F-1537-40F3-8F97-0DA867F8CC47}" presName="parentLeftMargin" presStyleLbl="node1" presStyleIdx="1" presStyleCnt="3"/>
      <dgm:spPr/>
      <dgm:t>
        <a:bodyPr/>
        <a:lstStyle/>
        <a:p>
          <a:endParaRPr lang="zh-CN" altLang="en-US"/>
        </a:p>
      </dgm:t>
    </dgm:pt>
    <dgm:pt modelId="{E811FF81-11FD-41DA-B99A-4734C5BFC7D8}" type="pres">
      <dgm:prSet presAssocID="{39C98C5F-1537-40F3-8F97-0DA867F8CC47}" presName="parentText" presStyleLbl="node1" presStyleIdx="2" presStyleCnt="3">
        <dgm:presLayoutVars>
          <dgm:chMax val="0"/>
          <dgm:bulletEnabled val="1"/>
        </dgm:presLayoutVars>
      </dgm:prSet>
      <dgm:spPr/>
      <dgm:t>
        <a:bodyPr/>
        <a:lstStyle/>
        <a:p>
          <a:endParaRPr lang="zh-CN" altLang="en-US"/>
        </a:p>
      </dgm:t>
    </dgm:pt>
    <dgm:pt modelId="{5704AF2B-69F4-4045-8A67-A89B709A3084}" type="pres">
      <dgm:prSet presAssocID="{39C98C5F-1537-40F3-8F97-0DA867F8CC47}" presName="negativeSpace" presStyleCnt="0"/>
      <dgm:spPr/>
    </dgm:pt>
    <dgm:pt modelId="{BFFF3BD2-6916-4F24-AC59-276D2116F085}" type="pres">
      <dgm:prSet presAssocID="{39C98C5F-1537-40F3-8F97-0DA867F8CC47}" presName="childText" presStyleLbl="conFgAcc1" presStyleIdx="2" presStyleCnt="3">
        <dgm:presLayoutVars>
          <dgm:bulletEnabled val="1"/>
        </dgm:presLayoutVars>
      </dgm:prSet>
      <dgm:spPr/>
      <dgm:t>
        <a:bodyPr/>
        <a:lstStyle/>
        <a:p>
          <a:endParaRPr lang="zh-CN" altLang="en-US"/>
        </a:p>
      </dgm:t>
    </dgm:pt>
  </dgm:ptLst>
  <dgm:cxnLst>
    <dgm:cxn modelId="{1420DBC2-2930-413B-BB00-2F92D6012231}" type="presOf" srcId="{43732834-3947-4CA3-81A0-FF28EE3FCACC}" destId="{F63269A9-7C57-4637-AB30-06FE79D94C5F}" srcOrd="1" destOrd="0" presId="urn:microsoft.com/office/officeart/2005/8/layout/list1"/>
    <dgm:cxn modelId="{1982D729-744B-4A77-9D1A-DC8F02B2BFD4}" srcId="{E491EEA2-31DE-4C7D-A187-0F5416EF8258}" destId="{43732834-3947-4CA3-81A0-FF28EE3FCACC}" srcOrd="1" destOrd="0" parTransId="{F94FE789-E158-48A6-A2D7-8CCFB8F04A8A}" sibTransId="{CC7D5CB5-D56F-4974-A090-655DC1CD28CD}"/>
    <dgm:cxn modelId="{BE71E0B1-0CDC-47A2-9667-84B502EADBA1}" type="presOf" srcId="{43732834-3947-4CA3-81A0-FF28EE3FCACC}" destId="{62AAB7F4-53A2-41D2-8169-C8D7C5094265}" srcOrd="0" destOrd="0" presId="urn:microsoft.com/office/officeart/2005/8/layout/list1"/>
    <dgm:cxn modelId="{62810222-945E-48A1-93DF-84895594058C}" type="presOf" srcId="{691A815B-92B9-4F2C-A776-AB933AF0CC5F}" destId="{8A8CE419-6BAA-40E3-8065-11F760A73EDB}" srcOrd="0" destOrd="0" presId="urn:microsoft.com/office/officeart/2005/8/layout/list1"/>
    <dgm:cxn modelId="{14ADBE21-83F2-4A47-9060-704FCDD23C6C}" type="presOf" srcId="{E491EEA2-31DE-4C7D-A187-0F5416EF8258}" destId="{3152E692-CA56-4960-BF82-C184DA2CEB5C}" srcOrd="0" destOrd="0" presId="urn:microsoft.com/office/officeart/2005/8/layout/list1"/>
    <dgm:cxn modelId="{B7CF2069-F459-4C75-8BDA-00BE50A12BC8}" srcId="{E491EEA2-31DE-4C7D-A187-0F5416EF8258}" destId="{39C98C5F-1537-40F3-8F97-0DA867F8CC47}" srcOrd="2" destOrd="0" parTransId="{8699E6B6-38F4-44ED-873C-08C95E1BE28A}" sibTransId="{2C80A78C-0279-42E6-8E74-2C46745879CD}"/>
    <dgm:cxn modelId="{44EB8C27-D57C-40C3-B79F-10C830CDCD26}" type="presOf" srcId="{691A815B-92B9-4F2C-A776-AB933AF0CC5F}" destId="{84023EDF-BDAC-4D5C-ABB0-599006EBA6AE}" srcOrd="1" destOrd="0" presId="urn:microsoft.com/office/officeart/2005/8/layout/list1"/>
    <dgm:cxn modelId="{98E52CE5-E9D0-4C6B-9942-291D2D23724A}" type="presOf" srcId="{39C98C5F-1537-40F3-8F97-0DA867F8CC47}" destId="{E11A4D40-4040-47C2-82DF-2C28C6C405B4}" srcOrd="0" destOrd="0" presId="urn:microsoft.com/office/officeart/2005/8/layout/list1"/>
    <dgm:cxn modelId="{3BE41510-14EC-4AD5-901B-E08E2815EA94}" type="presOf" srcId="{39C98C5F-1537-40F3-8F97-0DA867F8CC47}" destId="{E811FF81-11FD-41DA-B99A-4734C5BFC7D8}" srcOrd="1" destOrd="0" presId="urn:microsoft.com/office/officeart/2005/8/layout/list1"/>
    <dgm:cxn modelId="{D7980C68-B1BF-432D-BFE2-DCE538EE90DA}" srcId="{E491EEA2-31DE-4C7D-A187-0F5416EF8258}" destId="{691A815B-92B9-4F2C-A776-AB933AF0CC5F}" srcOrd="0" destOrd="0" parTransId="{9AC0C8CD-C05F-4BAF-8FD0-54ADDFCD2373}" sibTransId="{6B1BF2EB-0562-4386-B232-E71C2EC8CAED}"/>
    <dgm:cxn modelId="{A59441BA-73D6-4C6E-9262-881CB489588C}" type="presParOf" srcId="{3152E692-CA56-4960-BF82-C184DA2CEB5C}" destId="{F29C4A20-5275-4DBA-B5FD-81BDDDB7C4FC}" srcOrd="0" destOrd="0" presId="urn:microsoft.com/office/officeart/2005/8/layout/list1"/>
    <dgm:cxn modelId="{977EB085-2FC0-47A7-9541-1ADB43450BB7}" type="presParOf" srcId="{F29C4A20-5275-4DBA-B5FD-81BDDDB7C4FC}" destId="{8A8CE419-6BAA-40E3-8065-11F760A73EDB}" srcOrd="0" destOrd="0" presId="urn:microsoft.com/office/officeart/2005/8/layout/list1"/>
    <dgm:cxn modelId="{C0996C08-B961-4616-98AB-26D5E67EBE76}" type="presParOf" srcId="{F29C4A20-5275-4DBA-B5FD-81BDDDB7C4FC}" destId="{84023EDF-BDAC-4D5C-ABB0-599006EBA6AE}" srcOrd="1" destOrd="0" presId="urn:microsoft.com/office/officeart/2005/8/layout/list1"/>
    <dgm:cxn modelId="{B2D027D7-E5B9-4A70-BC0F-FDBE62C12097}" type="presParOf" srcId="{3152E692-CA56-4960-BF82-C184DA2CEB5C}" destId="{44294D78-906B-4C0F-A37E-E445FB8FC5BF}" srcOrd="1" destOrd="0" presId="urn:microsoft.com/office/officeart/2005/8/layout/list1"/>
    <dgm:cxn modelId="{1C9667AC-F3D9-4291-915D-0AF21F906E40}" type="presParOf" srcId="{3152E692-CA56-4960-BF82-C184DA2CEB5C}" destId="{1E7AE4EA-2596-49F9-8ED8-58B43FF769DC}" srcOrd="2" destOrd="0" presId="urn:microsoft.com/office/officeart/2005/8/layout/list1"/>
    <dgm:cxn modelId="{D9A6FBF0-94F3-4FED-BCAA-BC7285BF6AF4}" type="presParOf" srcId="{3152E692-CA56-4960-BF82-C184DA2CEB5C}" destId="{E2356072-6D2F-4CE7-865B-61017CD75510}" srcOrd="3" destOrd="0" presId="urn:microsoft.com/office/officeart/2005/8/layout/list1"/>
    <dgm:cxn modelId="{758248A0-49F0-4001-BD60-BFB8255E698F}" type="presParOf" srcId="{3152E692-CA56-4960-BF82-C184DA2CEB5C}" destId="{74103B30-497E-481A-8022-EDA8FC54CE6D}" srcOrd="4" destOrd="0" presId="urn:microsoft.com/office/officeart/2005/8/layout/list1"/>
    <dgm:cxn modelId="{AA5BEEF8-D0B4-4C42-AF8D-B4B0768D7006}" type="presParOf" srcId="{74103B30-497E-481A-8022-EDA8FC54CE6D}" destId="{62AAB7F4-53A2-41D2-8169-C8D7C5094265}" srcOrd="0" destOrd="0" presId="urn:microsoft.com/office/officeart/2005/8/layout/list1"/>
    <dgm:cxn modelId="{752FBCD1-E7E2-4050-BB7B-8A82DAD33B0E}" type="presParOf" srcId="{74103B30-497E-481A-8022-EDA8FC54CE6D}" destId="{F63269A9-7C57-4637-AB30-06FE79D94C5F}" srcOrd="1" destOrd="0" presId="urn:microsoft.com/office/officeart/2005/8/layout/list1"/>
    <dgm:cxn modelId="{FB18D398-9678-4465-817E-70839A731F83}" type="presParOf" srcId="{3152E692-CA56-4960-BF82-C184DA2CEB5C}" destId="{1D653468-A325-4C51-963C-BD71643DB4A3}" srcOrd="5" destOrd="0" presId="urn:microsoft.com/office/officeart/2005/8/layout/list1"/>
    <dgm:cxn modelId="{AB21274C-CC34-43C2-8E6A-FF824437AB11}" type="presParOf" srcId="{3152E692-CA56-4960-BF82-C184DA2CEB5C}" destId="{C34807E3-4A95-4739-A90D-C36F721AC411}" srcOrd="6" destOrd="0" presId="urn:microsoft.com/office/officeart/2005/8/layout/list1"/>
    <dgm:cxn modelId="{10ED7B3C-951E-49D8-8F7B-052D30FB3693}" type="presParOf" srcId="{3152E692-CA56-4960-BF82-C184DA2CEB5C}" destId="{3EE9EC10-6F4B-4050-8D57-F0C0F9C9865F}" srcOrd="7" destOrd="0" presId="urn:microsoft.com/office/officeart/2005/8/layout/list1"/>
    <dgm:cxn modelId="{A1A4F2B3-3507-4254-A1C4-08F31E5B2972}" type="presParOf" srcId="{3152E692-CA56-4960-BF82-C184DA2CEB5C}" destId="{93AEAC14-74B7-49BA-A570-6FD1559D3862}" srcOrd="8" destOrd="0" presId="urn:microsoft.com/office/officeart/2005/8/layout/list1"/>
    <dgm:cxn modelId="{294ECCA4-DB09-4E7D-B66E-2FAD3992A508}" type="presParOf" srcId="{93AEAC14-74B7-49BA-A570-6FD1559D3862}" destId="{E11A4D40-4040-47C2-82DF-2C28C6C405B4}" srcOrd="0" destOrd="0" presId="urn:microsoft.com/office/officeart/2005/8/layout/list1"/>
    <dgm:cxn modelId="{9DB97721-8018-4B3D-9B45-B8BC1AE216EB}" type="presParOf" srcId="{93AEAC14-74B7-49BA-A570-6FD1559D3862}" destId="{E811FF81-11FD-41DA-B99A-4734C5BFC7D8}" srcOrd="1" destOrd="0" presId="urn:microsoft.com/office/officeart/2005/8/layout/list1"/>
    <dgm:cxn modelId="{61BFABD4-B5A7-42D6-AA0B-F0D95775F9E7}" type="presParOf" srcId="{3152E692-CA56-4960-BF82-C184DA2CEB5C}" destId="{5704AF2B-69F4-4045-8A67-A89B709A3084}" srcOrd="9" destOrd="0" presId="urn:microsoft.com/office/officeart/2005/8/layout/list1"/>
    <dgm:cxn modelId="{037B8F33-AFD6-4377-8A37-EB767E88030C}" type="presParOf" srcId="{3152E692-CA56-4960-BF82-C184DA2CEB5C}" destId="{BFFF3BD2-6916-4F24-AC59-276D2116F085}" srcOrd="10" destOrd="0" presId="urn:microsoft.com/office/officeart/2005/8/layout/list1"/>
  </dgm:cxnLst>
  <dgm:bg/>
  <dgm:whole/>
</dgm:dataModel>
</file>

<file path=ppt/diagrams/data18.xml><?xml version="1.0" encoding="utf-8"?>
<dgm:dataModel xmlns:dgm="http://schemas.openxmlformats.org/drawingml/2006/diagram" xmlns:a="http://schemas.openxmlformats.org/drawingml/2006/main">
  <dgm:ptLst>
    <dgm:pt modelId="{BC2A8597-A1B0-42AF-9738-178AB00B854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CN" altLang="en-US"/>
        </a:p>
      </dgm:t>
    </dgm:pt>
    <dgm:pt modelId="{783B724A-69A8-4EDD-A495-0A01BF47BA62}">
      <dgm:prSet phldrT="[文本]" custT="1"/>
      <dgm:spPr/>
      <dgm:t>
        <a:bodyPr/>
        <a:lstStyle/>
        <a:p>
          <a:r>
            <a:rPr lang="zh-CN" altLang="en-US" sz="1600" dirty="0" smtClean="0"/>
            <a:t>科学性</a:t>
          </a:r>
          <a:endParaRPr lang="zh-CN" altLang="en-US" sz="1600" dirty="0"/>
        </a:p>
      </dgm:t>
    </dgm:pt>
    <dgm:pt modelId="{11945EF6-A27C-4112-9A87-BBE111D50436}" type="parTrans" cxnId="{76636DA1-F512-47E8-8FB8-26F70F7BF42F}">
      <dgm:prSet/>
      <dgm:spPr/>
      <dgm:t>
        <a:bodyPr/>
        <a:lstStyle/>
        <a:p>
          <a:endParaRPr lang="zh-CN" altLang="en-US" sz="1600"/>
        </a:p>
      </dgm:t>
    </dgm:pt>
    <dgm:pt modelId="{DA4F2FEE-E1E5-4A9D-AE5D-23E10A89C825}" type="sibTrans" cxnId="{76636DA1-F512-47E8-8FB8-26F70F7BF42F}">
      <dgm:prSet/>
      <dgm:spPr/>
      <dgm:t>
        <a:bodyPr/>
        <a:lstStyle/>
        <a:p>
          <a:endParaRPr lang="zh-CN" altLang="en-US" sz="1600"/>
        </a:p>
      </dgm:t>
    </dgm:pt>
    <dgm:pt modelId="{FF3B0959-A1F2-40F0-A152-A2BF7F07D179}">
      <dgm:prSet phldrT="[文本]" custT="1"/>
      <dgm:spPr/>
      <dgm:t>
        <a:bodyPr/>
        <a:lstStyle/>
        <a:p>
          <a:endParaRPr lang="zh-CN" altLang="en-US" sz="1600" dirty="0"/>
        </a:p>
      </dgm:t>
    </dgm:pt>
    <dgm:pt modelId="{7A6E1E0E-0E40-47CF-B086-72B9C26BEE7E}" type="parTrans" cxnId="{B2C348E9-9898-430B-BC22-F5AEA46DABC1}">
      <dgm:prSet/>
      <dgm:spPr/>
      <dgm:t>
        <a:bodyPr/>
        <a:lstStyle/>
        <a:p>
          <a:endParaRPr lang="zh-CN" altLang="en-US" sz="1600"/>
        </a:p>
      </dgm:t>
    </dgm:pt>
    <dgm:pt modelId="{16E14CA2-E002-4E23-BD71-0F6B14B93BA5}" type="sibTrans" cxnId="{B2C348E9-9898-430B-BC22-F5AEA46DABC1}">
      <dgm:prSet/>
      <dgm:spPr/>
      <dgm:t>
        <a:bodyPr/>
        <a:lstStyle/>
        <a:p>
          <a:endParaRPr lang="zh-CN" altLang="en-US" sz="1600"/>
        </a:p>
      </dgm:t>
    </dgm:pt>
    <dgm:pt modelId="{D02BA446-1040-41F2-A953-CC317CF1735A}">
      <dgm:prSet phldrT="[文本]" custT="1"/>
      <dgm:spPr/>
      <dgm:t>
        <a:bodyPr/>
        <a:lstStyle/>
        <a:p>
          <a:r>
            <a:rPr lang="zh-CN" altLang="en-US" sz="1600" dirty="0" smtClean="0"/>
            <a:t>可扩延性</a:t>
          </a:r>
          <a:endParaRPr lang="zh-CN" altLang="en-US" sz="1600" dirty="0"/>
        </a:p>
      </dgm:t>
    </dgm:pt>
    <dgm:pt modelId="{FBDB6486-1614-427C-B313-CF0E4007C7F5}" type="parTrans" cxnId="{AEF45D71-085C-4ADA-A9F5-5F1CD9F9F0C3}">
      <dgm:prSet/>
      <dgm:spPr/>
      <dgm:t>
        <a:bodyPr/>
        <a:lstStyle/>
        <a:p>
          <a:endParaRPr lang="zh-CN" altLang="en-US" sz="1600"/>
        </a:p>
      </dgm:t>
    </dgm:pt>
    <dgm:pt modelId="{2B3606C8-CF02-4FC7-8837-70E5F856882E}" type="sibTrans" cxnId="{AEF45D71-085C-4ADA-A9F5-5F1CD9F9F0C3}">
      <dgm:prSet/>
      <dgm:spPr/>
      <dgm:t>
        <a:bodyPr/>
        <a:lstStyle/>
        <a:p>
          <a:endParaRPr lang="zh-CN" altLang="en-US" sz="1600"/>
        </a:p>
      </dgm:t>
    </dgm:pt>
    <dgm:pt modelId="{8E835531-9FA3-40F8-B1F7-F37C565AFCDC}">
      <dgm:prSet phldrT="[文本]" custT="1"/>
      <dgm:spPr/>
      <dgm:t>
        <a:bodyPr/>
        <a:lstStyle/>
        <a:p>
          <a:r>
            <a:rPr lang="zh-CN" altLang="en-US" sz="1600" dirty="0" smtClean="0"/>
            <a:t>通常要设置收容类目，以保证增加新的事物或概念时，不打乱已建立的分类体系，同时，还应为下级信息管理系统在本分类体系的基础上进行延拓细化创造条件。</a:t>
          </a:r>
          <a:endParaRPr lang="zh-CN" altLang="en-US" sz="1600" dirty="0"/>
        </a:p>
      </dgm:t>
    </dgm:pt>
    <dgm:pt modelId="{CECF569B-B400-4651-9C11-1482DF1D7858}" type="parTrans" cxnId="{99FFF3C0-8911-4B4A-8F5F-AEB0B31E61C8}">
      <dgm:prSet/>
      <dgm:spPr/>
      <dgm:t>
        <a:bodyPr/>
        <a:lstStyle/>
        <a:p>
          <a:endParaRPr lang="zh-CN" altLang="en-US" sz="1600"/>
        </a:p>
      </dgm:t>
    </dgm:pt>
    <dgm:pt modelId="{7E673528-3AEA-4CAA-9459-3B9829702CE4}" type="sibTrans" cxnId="{99FFF3C0-8911-4B4A-8F5F-AEB0B31E61C8}">
      <dgm:prSet/>
      <dgm:spPr/>
      <dgm:t>
        <a:bodyPr/>
        <a:lstStyle/>
        <a:p>
          <a:endParaRPr lang="zh-CN" altLang="en-US" sz="1600"/>
        </a:p>
      </dgm:t>
    </dgm:pt>
    <dgm:pt modelId="{4DB9411E-8B57-4C9C-8D78-0BC689A841DA}">
      <dgm:prSet phldrT="[文本]" custT="1"/>
      <dgm:spPr/>
      <dgm:t>
        <a:bodyPr/>
        <a:lstStyle/>
        <a:p>
          <a:r>
            <a:rPr lang="zh-CN" altLang="en-US" sz="1600" dirty="0" smtClean="0"/>
            <a:t>兼容性</a:t>
          </a:r>
          <a:endParaRPr lang="zh-CN" altLang="en-US" sz="1600" dirty="0"/>
        </a:p>
      </dgm:t>
    </dgm:pt>
    <dgm:pt modelId="{93DF15A7-7DE8-4748-BFDE-F7B4DFADF6E8}" type="parTrans" cxnId="{D586C5DA-A219-4428-8521-A61066221480}">
      <dgm:prSet/>
      <dgm:spPr/>
      <dgm:t>
        <a:bodyPr/>
        <a:lstStyle/>
        <a:p>
          <a:endParaRPr lang="zh-CN" altLang="en-US" sz="1600"/>
        </a:p>
      </dgm:t>
    </dgm:pt>
    <dgm:pt modelId="{DCF8BC3D-732E-493D-9BBB-B5B45B05F8B5}" type="sibTrans" cxnId="{D586C5DA-A219-4428-8521-A61066221480}">
      <dgm:prSet/>
      <dgm:spPr/>
      <dgm:t>
        <a:bodyPr/>
        <a:lstStyle/>
        <a:p>
          <a:endParaRPr lang="zh-CN" altLang="en-US" sz="1600"/>
        </a:p>
      </dgm:t>
    </dgm:pt>
    <dgm:pt modelId="{C9C65060-75BD-4E03-9155-A1A83D9BD56F}">
      <dgm:prSet phldrT="[文本]" custT="1"/>
      <dgm:spPr/>
      <dgm:t>
        <a:bodyPr/>
        <a:lstStyle/>
        <a:p>
          <a:r>
            <a:rPr lang="zh-CN" altLang="en-US" sz="1600" dirty="0" smtClean="0"/>
            <a:t>应与相关标准（包括国际标准）协调一致。</a:t>
          </a:r>
          <a:endParaRPr lang="zh-CN" altLang="en-US" sz="1600" dirty="0"/>
        </a:p>
      </dgm:t>
    </dgm:pt>
    <dgm:pt modelId="{B3FCBDC2-60D6-425E-9DA8-1276CEDEDB9B}" type="parTrans" cxnId="{1151B2EE-0F69-4987-B18E-7FFB85CE0AE8}">
      <dgm:prSet/>
      <dgm:spPr/>
      <dgm:t>
        <a:bodyPr/>
        <a:lstStyle/>
        <a:p>
          <a:endParaRPr lang="zh-CN" altLang="en-US" sz="1600"/>
        </a:p>
      </dgm:t>
    </dgm:pt>
    <dgm:pt modelId="{4848CCD1-D5A9-42C8-B983-09966E24D249}" type="sibTrans" cxnId="{1151B2EE-0F69-4987-B18E-7FFB85CE0AE8}">
      <dgm:prSet/>
      <dgm:spPr/>
      <dgm:t>
        <a:bodyPr/>
        <a:lstStyle/>
        <a:p>
          <a:endParaRPr lang="zh-CN" altLang="en-US" sz="1600"/>
        </a:p>
      </dgm:t>
    </dgm:pt>
    <dgm:pt modelId="{0CC7461C-B945-4184-903C-B4D18F44A556}">
      <dgm:prSet custT="1"/>
      <dgm:spPr/>
      <dgm:t>
        <a:bodyPr/>
        <a:lstStyle/>
        <a:p>
          <a:r>
            <a:rPr lang="zh-CN" altLang="en-US" sz="1600" dirty="0" smtClean="0"/>
            <a:t>宜选择事物或概念（即分类对象）最稳定的本质属性或特征作为分类的基础和依据。</a:t>
          </a:r>
          <a:endParaRPr lang="zh-CN" altLang="en-US" sz="1600" dirty="0"/>
        </a:p>
      </dgm:t>
    </dgm:pt>
    <dgm:pt modelId="{CBBAB180-7C10-4EA7-8E7C-88CFC4544155}" type="parTrans" cxnId="{648244EC-B8FE-476C-AB43-F4560EFCF7DB}">
      <dgm:prSet/>
      <dgm:spPr/>
      <dgm:t>
        <a:bodyPr/>
        <a:lstStyle/>
        <a:p>
          <a:endParaRPr lang="zh-CN" altLang="en-US" sz="1600"/>
        </a:p>
      </dgm:t>
    </dgm:pt>
    <dgm:pt modelId="{F131AFED-AE88-429C-8237-5FAA7C86CC40}" type="sibTrans" cxnId="{648244EC-B8FE-476C-AB43-F4560EFCF7DB}">
      <dgm:prSet/>
      <dgm:spPr/>
      <dgm:t>
        <a:bodyPr/>
        <a:lstStyle/>
        <a:p>
          <a:endParaRPr lang="zh-CN" altLang="en-US" sz="1600"/>
        </a:p>
      </dgm:t>
    </dgm:pt>
    <dgm:pt modelId="{191AA51D-977B-4EF7-AA7E-0D7BB23D2080}">
      <dgm:prSet custT="1"/>
      <dgm:spPr/>
      <dgm:t>
        <a:bodyPr/>
        <a:lstStyle/>
        <a:p>
          <a:r>
            <a:rPr lang="zh-CN" altLang="en-US" sz="1600" dirty="0" smtClean="0"/>
            <a:t>系统性</a:t>
          </a:r>
          <a:endParaRPr lang="zh-CN" altLang="en-US" sz="1600" dirty="0"/>
        </a:p>
      </dgm:t>
    </dgm:pt>
    <dgm:pt modelId="{67B3D5BB-66BF-470C-AAED-DE387EF5BADA}" type="parTrans" cxnId="{06D5BF5B-CEC0-4558-838B-426A8448B3CA}">
      <dgm:prSet/>
      <dgm:spPr/>
      <dgm:t>
        <a:bodyPr/>
        <a:lstStyle/>
        <a:p>
          <a:endParaRPr lang="zh-CN" altLang="en-US" sz="1600"/>
        </a:p>
      </dgm:t>
    </dgm:pt>
    <dgm:pt modelId="{43079F96-05D7-4195-B7FB-6C4B6DBBBBAD}" type="sibTrans" cxnId="{06D5BF5B-CEC0-4558-838B-426A8448B3CA}">
      <dgm:prSet/>
      <dgm:spPr/>
      <dgm:t>
        <a:bodyPr/>
        <a:lstStyle/>
        <a:p>
          <a:endParaRPr lang="zh-CN" altLang="en-US" sz="1600"/>
        </a:p>
      </dgm:t>
    </dgm:pt>
    <dgm:pt modelId="{E16EE78C-61C5-40D6-80D8-9001CDA5A422}">
      <dgm:prSet custT="1"/>
      <dgm:spPr/>
      <dgm:t>
        <a:bodyPr/>
        <a:lstStyle/>
        <a:p>
          <a:r>
            <a:rPr lang="zh-CN" altLang="en-US" sz="1600" smtClean="0"/>
            <a:t>将选定的事物、概念的属性或特征按一定排列顺序予以系统化，并形成一个科学合理的分类体系</a:t>
          </a:r>
          <a:endParaRPr lang="zh-CN" altLang="en-US" sz="1600"/>
        </a:p>
      </dgm:t>
    </dgm:pt>
    <dgm:pt modelId="{06B05093-9122-471A-9409-90FE33A8B83E}" type="parTrans" cxnId="{2C746D47-5EC0-4D30-98D0-6FD6F2518964}">
      <dgm:prSet/>
      <dgm:spPr/>
      <dgm:t>
        <a:bodyPr/>
        <a:lstStyle/>
        <a:p>
          <a:endParaRPr lang="zh-CN" altLang="en-US" sz="1600"/>
        </a:p>
      </dgm:t>
    </dgm:pt>
    <dgm:pt modelId="{2FB8708E-AF33-4AB5-868F-8E0372904096}" type="sibTrans" cxnId="{2C746D47-5EC0-4D30-98D0-6FD6F2518964}">
      <dgm:prSet/>
      <dgm:spPr/>
      <dgm:t>
        <a:bodyPr/>
        <a:lstStyle/>
        <a:p>
          <a:endParaRPr lang="zh-CN" altLang="en-US" sz="1600"/>
        </a:p>
      </dgm:t>
    </dgm:pt>
    <dgm:pt modelId="{4FCFC0C0-E7EB-4FED-A5BE-B237013E8ADA}">
      <dgm:prSet custT="1"/>
      <dgm:spPr/>
      <dgm:t>
        <a:bodyPr/>
        <a:lstStyle/>
        <a:p>
          <a:r>
            <a:rPr lang="zh-CN" altLang="en-US" sz="1600" smtClean="0"/>
            <a:t>综合实用性</a:t>
          </a:r>
          <a:endParaRPr lang="zh-CN" altLang="en-US" sz="1600"/>
        </a:p>
      </dgm:t>
    </dgm:pt>
    <dgm:pt modelId="{42C3F965-6982-4920-BD59-0EB84177EAAD}" type="parTrans" cxnId="{1326154A-5F2A-4CB4-8C27-0479920C6F9B}">
      <dgm:prSet/>
      <dgm:spPr/>
      <dgm:t>
        <a:bodyPr/>
        <a:lstStyle/>
        <a:p>
          <a:endParaRPr lang="zh-CN" altLang="en-US" sz="1600"/>
        </a:p>
      </dgm:t>
    </dgm:pt>
    <dgm:pt modelId="{8DB2DC0F-C68F-45AD-A0A1-C9B916E210C4}" type="sibTrans" cxnId="{1326154A-5F2A-4CB4-8C27-0479920C6F9B}">
      <dgm:prSet/>
      <dgm:spPr/>
      <dgm:t>
        <a:bodyPr/>
        <a:lstStyle/>
        <a:p>
          <a:endParaRPr lang="zh-CN" altLang="en-US" sz="1600"/>
        </a:p>
      </dgm:t>
    </dgm:pt>
    <dgm:pt modelId="{A1ED3D75-ABE0-4BF9-96EF-2A7C87A8006E}">
      <dgm:prSet custT="1"/>
      <dgm:spPr/>
      <dgm:t>
        <a:bodyPr/>
        <a:lstStyle/>
        <a:p>
          <a:r>
            <a:rPr lang="zh-CN" altLang="en-US" sz="1600" smtClean="0"/>
            <a:t>分类要从系统工程角度出发，把局部问题放在系统整体中处理，达到系统最优。即在满足系统总任务、总要求的前提下，尽量满足系统内各相关单位的实际需要。</a:t>
          </a:r>
          <a:endParaRPr lang="zh-CN" altLang="en-US" sz="1600"/>
        </a:p>
      </dgm:t>
    </dgm:pt>
    <dgm:pt modelId="{1EFD6380-8B51-4FDB-B8A7-76AD093C4F86}" type="parTrans" cxnId="{4E1BBAF4-289D-4A8F-91B4-9307EDD591F7}">
      <dgm:prSet/>
      <dgm:spPr/>
      <dgm:t>
        <a:bodyPr/>
        <a:lstStyle/>
        <a:p>
          <a:endParaRPr lang="zh-CN" altLang="en-US" sz="1600"/>
        </a:p>
      </dgm:t>
    </dgm:pt>
    <dgm:pt modelId="{673AE8FB-2DF1-49AA-AB7E-E29AD7C029E5}" type="sibTrans" cxnId="{4E1BBAF4-289D-4A8F-91B4-9307EDD591F7}">
      <dgm:prSet/>
      <dgm:spPr/>
      <dgm:t>
        <a:bodyPr/>
        <a:lstStyle/>
        <a:p>
          <a:endParaRPr lang="zh-CN" altLang="en-US" sz="1600"/>
        </a:p>
      </dgm:t>
    </dgm:pt>
    <dgm:pt modelId="{AF8CE3B5-DB5A-450C-B94C-9079833BB24E}" type="pres">
      <dgm:prSet presAssocID="{BC2A8597-A1B0-42AF-9738-178AB00B854E}" presName="linearFlow" presStyleCnt="0">
        <dgm:presLayoutVars>
          <dgm:dir/>
          <dgm:animLvl val="lvl"/>
          <dgm:resizeHandles val="exact"/>
        </dgm:presLayoutVars>
      </dgm:prSet>
      <dgm:spPr/>
      <dgm:t>
        <a:bodyPr/>
        <a:lstStyle/>
        <a:p>
          <a:endParaRPr lang="zh-CN" altLang="en-US"/>
        </a:p>
      </dgm:t>
    </dgm:pt>
    <dgm:pt modelId="{7EDF2CCF-169F-4F6D-B470-C3DE8C15FC8B}" type="pres">
      <dgm:prSet presAssocID="{783B724A-69A8-4EDD-A495-0A01BF47BA62}" presName="composite" presStyleCnt="0"/>
      <dgm:spPr/>
    </dgm:pt>
    <dgm:pt modelId="{220B99AE-C16D-4F6E-97BE-CBDA353F047C}" type="pres">
      <dgm:prSet presAssocID="{783B724A-69A8-4EDD-A495-0A01BF47BA62}" presName="parentText" presStyleLbl="alignNode1" presStyleIdx="0" presStyleCnt="5">
        <dgm:presLayoutVars>
          <dgm:chMax val="1"/>
          <dgm:bulletEnabled val="1"/>
        </dgm:presLayoutVars>
      </dgm:prSet>
      <dgm:spPr/>
      <dgm:t>
        <a:bodyPr/>
        <a:lstStyle/>
        <a:p>
          <a:endParaRPr lang="zh-CN" altLang="en-US"/>
        </a:p>
      </dgm:t>
    </dgm:pt>
    <dgm:pt modelId="{BAD133C1-B2F9-4D2F-926C-69CC36FDCFD9}" type="pres">
      <dgm:prSet presAssocID="{783B724A-69A8-4EDD-A495-0A01BF47BA62}" presName="descendantText" presStyleLbl="alignAcc1" presStyleIdx="0" presStyleCnt="5">
        <dgm:presLayoutVars>
          <dgm:bulletEnabled val="1"/>
        </dgm:presLayoutVars>
      </dgm:prSet>
      <dgm:spPr/>
      <dgm:t>
        <a:bodyPr/>
        <a:lstStyle/>
        <a:p>
          <a:endParaRPr lang="zh-CN" altLang="en-US"/>
        </a:p>
      </dgm:t>
    </dgm:pt>
    <dgm:pt modelId="{C605F261-4B7C-4652-9AFD-43E2908F12AA}" type="pres">
      <dgm:prSet presAssocID="{DA4F2FEE-E1E5-4A9D-AE5D-23E10A89C825}" presName="sp" presStyleCnt="0"/>
      <dgm:spPr/>
    </dgm:pt>
    <dgm:pt modelId="{22352EF4-F949-403C-A408-506642A83212}" type="pres">
      <dgm:prSet presAssocID="{191AA51D-977B-4EF7-AA7E-0D7BB23D2080}" presName="composite" presStyleCnt="0"/>
      <dgm:spPr/>
    </dgm:pt>
    <dgm:pt modelId="{F9F90846-336B-4C67-924A-A91674331870}" type="pres">
      <dgm:prSet presAssocID="{191AA51D-977B-4EF7-AA7E-0D7BB23D2080}" presName="parentText" presStyleLbl="alignNode1" presStyleIdx="1" presStyleCnt="5">
        <dgm:presLayoutVars>
          <dgm:chMax val="1"/>
          <dgm:bulletEnabled val="1"/>
        </dgm:presLayoutVars>
      </dgm:prSet>
      <dgm:spPr/>
      <dgm:t>
        <a:bodyPr/>
        <a:lstStyle/>
        <a:p>
          <a:endParaRPr lang="zh-CN" altLang="en-US"/>
        </a:p>
      </dgm:t>
    </dgm:pt>
    <dgm:pt modelId="{477150CD-3B14-46E4-94FB-0CDDAA7B68C0}" type="pres">
      <dgm:prSet presAssocID="{191AA51D-977B-4EF7-AA7E-0D7BB23D2080}" presName="descendantText" presStyleLbl="alignAcc1" presStyleIdx="1" presStyleCnt="5">
        <dgm:presLayoutVars>
          <dgm:bulletEnabled val="1"/>
        </dgm:presLayoutVars>
      </dgm:prSet>
      <dgm:spPr/>
      <dgm:t>
        <a:bodyPr/>
        <a:lstStyle/>
        <a:p>
          <a:endParaRPr lang="zh-CN" altLang="en-US"/>
        </a:p>
      </dgm:t>
    </dgm:pt>
    <dgm:pt modelId="{70186234-2F54-407F-A44B-06029DBE3499}" type="pres">
      <dgm:prSet presAssocID="{43079F96-05D7-4195-B7FB-6C4B6DBBBBAD}" presName="sp" presStyleCnt="0"/>
      <dgm:spPr/>
    </dgm:pt>
    <dgm:pt modelId="{651C80D2-6948-4FCF-80DD-060FD4FDFDAA}" type="pres">
      <dgm:prSet presAssocID="{D02BA446-1040-41F2-A953-CC317CF1735A}" presName="composite" presStyleCnt="0"/>
      <dgm:spPr/>
    </dgm:pt>
    <dgm:pt modelId="{E0B70E50-439A-4B82-9618-4C3C1B8A9F39}" type="pres">
      <dgm:prSet presAssocID="{D02BA446-1040-41F2-A953-CC317CF1735A}" presName="parentText" presStyleLbl="alignNode1" presStyleIdx="2" presStyleCnt="5">
        <dgm:presLayoutVars>
          <dgm:chMax val="1"/>
          <dgm:bulletEnabled val="1"/>
        </dgm:presLayoutVars>
      </dgm:prSet>
      <dgm:spPr/>
      <dgm:t>
        <a:bodyPr/>
        <a:lstStyle/>
        <a:p>
          <a:endParaRPr lang="zh-CN" altLang="en-US"/>
        </a:p>
      </dgm:t>
    </dgm:pt>
    <dgm:pt modelId="{81990230-0367-4454-897F-1F32452266E6}" type="pres">
      <dgm:prSet presAssocID="{D02BA446-1040-41F2-A953-CC317CF1735A}" presName="descendantText" presStyleLbl="alignAcc1" presStyleIdx="2" presStyleCnt="5">
        <dgm:presLayoutVars>
          <dgm:bulletEnabled val="1"/>
        </dgm:presLayoutVars>
      </dgm:prSet>
      <dgm:spPr/>
      <dgm:t>
        <a:bodyPr/>
        <a:lstStyle/>
        <a:p>
          <a:endParaRPr lang="zh-CN" altLang="en-US"/>
        </a:p>
      </dgm:t>
    </dgm:pt>
    <dgm:pt modelId="{A395AB06-6AED-42DB-9396-83172CF38D14}" type="pres">
      <dgm:prSet presAssocID="{2B3606C8-CF02-4FC7-8837-70E5F856882E}" presName="sp" presStyleCnt="0"/>
      <dgm:spPr/>
    </dgm:pt>
    <dgm:pt modelId="{04E5432C-7000-47F5-A19C-83175F0615F6}" type="pres">
      <dgm:prSet presAssocID="{4DB9411E-8B57-4C9C-8D78-0BC689A841DA}" presName="composite" presStyleCnt="0"/>
      <dgm:spPr/>
    </dgm:pt>
    <dgm:pt modelId="{42F7C0AF-DCEF-47F2-966D-EA8DA6012D55}" type="pres">
      <dgm:prSet presAssocID="{4DB9411E-8B57-4C9C-8D78-0BC689A841DA}" presName="parentText" presStyleLbl="alignNode1" presStyleIdx="3" presStyleCnt="5">
        <dgm:presLayoutVars>
          <dgm:chMax val="1"/>
          <dgm:bulletEnabled val="1"/>
        </dgm:presLayoutVars>
      </dgm:prSet>
      <dgm:spPr/>
      <dgm:t>
        <a:bodyPr/>
        <a:lstStyle/>
        <a:p>
          <a:endParaRPr lang="zh-CN" altLang="en-US"/>
        </a:p>
      </dgm:t>
    </dgm:pt>
    <dgm:pt modelId="{6D671FB5-4DA7-4080-BB3A-6D4C7A357E0A}" type="pres">
      <dgm:prSet presAssocID="{4DB9411E-8B57-4C9C-8D78-0BC689A841DA}" presName="descendantText" presStyleLbl="alignAcc1" presStyleIdx="3" presStyleCnt="5">
        <dgm:presLayoutVars>
          <dgm:bulletEnabled val="1"/>
        </dgm:presLayoutVars>
      </dgm:prSet>
      <dgm:spPr/>
      <dgm:t>
        <a:bodyPr/>
        <a:lstStyle/>
        <a:p>
          <a:endParaRPr lang="zh-CN" altLang="en-US"/>
        </a:p>
      </dgm:t>
    </dgm:pt>
    <dgm:pt modelId="{E4E45F9E-1BBB-44A6-86F6-7EBF0C91E336}" type="pres">
      <dgm:prSet presAssocID="{DCF8BC3D-732E-493D-9BBB-B5B45B05F8B5}" presName="sp" presStyleCnt="0"/>
      <dgm:spPr/>
    </dgm:pt>
    <dgm:pt modelId="{4E3B95F5-D0C7-431E-8B38-E4D761E8C22F}" type="pres">
      <dgm:prSet presAssocID="{4FCFC0C0-E7EB-4FED-A5BE-B237013E8ADA}" presName="composite" presStyleCnt="0"/>
      <dgm:spPr/>
    </dgm:pt>
    <dgm:pt modelId="{03165465-D5CE-4BDF-9EC7-8EBA28834806}" type="pres">
      <dgm:prSet presAssocID="{4FCFC0C0-E7EB-4FED-A5BE-B237013E8ADA}" presName="parentText" presStyleLbl="alignNode1" presStyleIdx="4" presStyleCnt="5">
        <dgm:presLayoutVars>
          <dgm:chMax val="1"/>
          <dgm:bulletEnabled val="1"/>
        </dgm:presLayoutVars>
      </dgm:prSet>
      <dgm:spPr/>
      <dgm:t>
        <a:bodyPr/>
        <a:lstStyle/>
        <a:p>
          <a:endParaRPr lang="zh-CN" altLang="en-US"/>
        </a:p>
      </dgm:t>
    </dgm:pt>
    <dgm:pt modelId="{4439B2D8-2D58-4DEA-B1DF-BEB478902703}" type="pres">
      <dgm:prSet presAssocID="{4FCFC0C0-E7EB-4FED-A5BE-B237013E8ADA}" presName="descendantText" presStyleLbl="alignAcc1" presStyleIdx="4" presStyleCnt="5">
        <dgm:presLayoutVars>
          <dgm:bulletEnabled val="1"/>
        </dgm:presLayoutVars>
      </dgm:prSet>
      <dgm:spPr/>
      <dgm:t>
        <a:bodyPr/>
        <a:lstStyle/>
        <a:p>
          <a:endParaRPr lang="zh-CN" altLang="en-US"/>
        </a:p>
      </dgm:t>
    </dgm:pt>
  </dgm:ptLst>
  <dgm:cxnLst>
    <dgm:cxn modelId="{64E96E2D-27C0-4BC3-822E-013740938E7C}" type="presOf" srcId="{FF3B0959-A1F2-40F0-A152-A2BF7F07D179}" destId="{BAD133C1-B2F9-4D2F-926C-69CC36FDCFD9}" srcOrd="0" destOrd="0" presId="urn:microsoft.com/office/officeart/2005/8/layout/chevron2"/>
    <dgm:cxn modelId="{2A1A7886-3FB5-43D3-A0CF-90904C97CB45}" type="presOf" srcId="{0CC7461C-B945-4184-903C-B4D18F44A556}" destId="{BAD133C1-B2F9-4D2F-926C-69CC36FDCFD9}" srcOrd="0" destOrd="1" presId="urn:microsoft.com/office/officeart/2005/8/layout/chevron2"/>
    <dgm:cxn modelId="{99FFF3C0-8911-4B4A-8F5F-AEB0B31E61C8}" srcId="{D02BA446-1040-41F2-A953-CC317CF1735A}" destId="{8E835531-9FA3-40F8-B1F7-F37C565AFCDC}" srcOrd="0" destOrd="0" parTransId="{CECF569B-B400-4651-9C11-1482DF1D7858}" sibTransId="{7E673528-3AEA-4CAA-9459-3B9829702CE4}"/>
    <dgm:cxn modelId="{0E7EB127-68E9-4CCB-B612-46DE6ECB63CC}" type="presOf" srcId="{D02BA446-1040-41F2-A953-CC317CF1735A}" destId="{E0B70E50-439A-4B82-9618-4C3C1B8A9F39}" srcOrd="0" destOrd="0" presId="urn:microsoft.com/office/officeart/2005/8/layout/chevron2"/>
    <dgm:cxn modelId="{264420E1-DBD5-4DCF-BB6B-713624706D30}" type="presOf" srcId="{191AA51D-977B-4EF7-AA7E-0D7BB23D2080}" destId="{F9F90846-336B-4C67-924A-A91674331870}" srcOrd="0" destOrd="0" presId="urn:microsoft.com/office/officeart/2005/8/layout/chevron2"/>
    <dgm:cxn modelId="{E6D717C8-4E58-4590-A4EA-F8DA2899345C}" type="presOf" srcId="{C9C65060-75BD-4E03-9155-A1A83D9BD56F}" destId="{6D671FB5-4DA7-4080-BB3A-6D4C7A357E0A}" srcOrd="0" destOrd="0" presId="urn:microsoft.com/office/officeart/2005/8/layout/chevron2"/>
    <dgm:cxn modelId="{1326154A-5F2A-4CB4-8C27-0479920C6F9B}" srcId="{BC2A8597-A1B0-42AF-9738-178AB00B854E}" destId="{4FCFC0C0-E7EB-4FED-A5BE-B237013E8ADA}" srcOrd="4" destOrd="0" parTransId="{42C3F965-6982-4920-BD59-0EB84177EAAD}" sibTransId="{8DB2DC0F-C68F-45AD-A0A1-C9B916E210C4}"/>
    <dgm:cxn modelId="{D586C5DA-A219-4428-8521-A61066221480}" srcId="{BC2A8597-A1B0-42AF-9738-178AB00B854E}" destId="{4DB9411E-8B57-4C9C-8D78-0BC689A841DA}" srcOrd="3" destOrd="0" parTransId="{93DF15A7-7DE8-4748-BFDE-F7B4DFADF6E8}" sibTransId="{DCF8BC3D-732E-493D-9BBB-B5B45B05F8B5}"/>
    <dgm:cxn modelId="{CEF0BE25-1FAF-46B6-B01C-8CA85F740AE6}" type="presOf" srcId="{E16EE78C-61C5-40D6-80D8-9001CDA5A422}" destId="{477150CD-3B14-46E4-94FB-0CDDAA7B68C0}" srcOrd="0" destOrd="0" presId="urn:microsoft.com/office/officeart/2005/8/layout/chevron2"/>
    <dgm:cxn modelId="{4E1BBAF4-289D-4A8F-91B4-9307EDD591F7}" srcId="{4FCFC0C0-E7EB-4FED-A5BE-B237013E8ADA}" destId="{A1ED3D75-ABE0-4BF9-96EF-2A7C87A8006E}" srcOrd="0" destOrd="0" parTransId="{1EFD6380-8B51-4FDB-B8A7-76AD093C4F86}" sibTransId="{673AE8FB-2DF1-49AA-AB7E-E29AD7C029E5}"/>
    <dgm:cxn modelId="{8942D525-9007-4334-9DF0-A82B7D263AE1}" type="presOf" srcId="{A1ED3D75-ABE0-4BF9-96EF-2A7C87A8006E}" destId="{4439B2D8-2D58-4DEA-B1DF-BEB478902703}" srcOrd="0" destOrd="0" presId="urn:microsoft.com/office/officeart/2005/8/layout/chevron2"/>
    <dgm:cxn modelId="{9D79285C-48D0-4323-BC45-026FBDD1239B}" type="presOf" srcId="{4FCFC0C0-E7EB-4FED-A5BE-B237013E8ADA}" destId="{03165465-D5CE-4BDF-9EC7-8EBA28834806}" srcOrd="0" destOrd="0" presId="urn:microsoft.com/office/officeart/2005/8/layout/chevron2"/>
    <dgm:cxn modelId="{1151B2EE-0F69-4987-B18E-7FFB85CE0AE8}" srcId="{4DB9411E-8B57-4C9C-8D78-0BC689A841DA}" destId="{C9C65060-75BD-4E03-9155-A1A83D9BD56F}" srcOrd="0" destOrd="0" parTransId="{B3FCBDC2-60D6-425E-9DA8-1276CEDEDB9B}" sibTransId="{4848CCD1-D5A9-42C8-B983-09966E24D249}"/>
    <dgm:cxn modelId="{5E9F1D40-BD72-45DE-BDB1-44810D7267C4}" type="presOf" srcId="{8E835531-9FA3-40F8-B1F7-F37C565AFCDC}" destId="{81990230-0367-4454-897F-1F32452266E6}" srcOrd="0" destOrd="0" presId="urn:microsoft.com/office/officeart/2005/8/layout/chevron2"/>
    <dgm:cxn modelId="{4D1FB942-9226-4247-B412-21F5C5E35270}" type="presOf" srcId="{4DB9411E-8B57-4C9C-8D78-0BC689A841DA}" destId="{42F7C0AF-DCEF-47F2-966D-EA8DA6012D55}" srcOrd="0" destOrd="0" presId="urn:microsoft.com/office/officeart/2005/8/layout/chevron2"/>
    <dgm:cxn modelId="{2C746D47-5EC0-4D30-98D0-6FD6F2518964}" srcId="{191AA51D-977B-4EF7-AA7E-0D7BB23D2080}" destId="{E16EE78C-61C5-40D6-80D8-9001CDA5A422}" srcOrd="0" destOrd="0" parTransId="{06B05093-9122-471A-9409-90FE33A8B83E}" sibTransId="{2FB8708E-AF33-4AB5-868F-8E0372904096}"/>
    <dgm:cxn modelId="{C0461842-463D-4830-849E-E2490D889E39}" type="presOf" srcId="{BC2A8597-A1B0-42AF-9738-178AB00B854E}" destId="{AF8CE3B5-DB5A-450C-B94C-9079833BB24E}" srcOrd="0" destOrd="0" presId="urn:microsoft.com/office/officeart/2005/8/layout/chevron2"/>
    <dgm:cxn modelId="{648244EC-B8FE-476C-AB43-F4560EFCF7DB}" srcId="{783B724A-69A8-4EDD-A495-0A01BF47BA62}" destId="{0CC7461C-B945-4184-903C-B4D18F44A556}" srcOrd="1" destOrd="0" parTransId="{CBBAB180-7C10-4EA7-8E7C-88CFC4544155}" sibTransId="{F131AFED-AE88-429C-8237-5FAA7C86CC40}"/>
    <dgm:cxn modelId="{CBFD32BA-E651-4665-A946-F4CFCCF5DD4E}" type="presOf" srcId="{783B724A-69A8-4EDD-A495-0A01BF47BA62}" destId="{220B99AE-C16D-4F6E-97BE-CBDA353F047C}" srcOrd="0" destOrd="0" presId="urn:microsoft.com/office/officeart/2005/8/layout/chevron2"/>
    <dgm:cxn modelId="{76636DA1-F512-47E8-8FB8-26F70F7BF42F}" srcId="{BC2A8597-A1B0-42AF-9738-178AB00B854E}" destId="{783B724A-69A8-4EDD-A495-0A01BF47BA62}" srcOrd="0" destOrd="0" parTransId="{11945EF6-A27C-4112-9A87-BBE111D50436}" sibTransId="{DA4F2FEE-E1E5-4A9D-AE5D-23E10A89C825}"/>
    <dgm:cxn modelId="{AEF45D71-085C-4ADA-A9F5-5F1CD9F9F0C3}" srcId="{BC2A8597-A1B0-42AF-9738-178AB00B854E}" destId="{D02BA446-1040-41F2-A953-CC317CF1735A}" srcOrd="2" destOrd="0" parTransId="{FBDB6486-1614-427C-B313-CF0E4007C7F5}" sibTransId="{2B3606C8-CF02-4FC7-8837-70E5F856882E}"/>
    <dgm:cxn modelId="{06D5BF5B-CEC0-4558-838B-426A8448B3CA}" srcId="{BC2A8597-A1B0-42AF-9738-178AB00B854E}" destId="{191AA51D-977B-4EF7-AA7E-0D7BB23D2080}" srcOrd="1" destOrd="0" parTransId="{67B3D5BB-66BF-470C-AAED-DE387EF5BADA}" sibTransId="{43079F96-05D7-4195-B7FB-6C4B6DBBBBAD}"/>
    <dgm:cxn modelId="{B2C348E9-9898-430B-BC22-F5AEA46DABC1}" srcId="{783B724A-69A8-4EDD-A495-0A01BF47BA62}" destId="{FF3B0959-A1F2-40F0-A152-A2BF7F07D179}" srcOrd="0" destOrd="0" parTransId="{7A6E1E0E-0E40-47CF-B086-72B9C26BEE7E}" sibTransId="{16E14CA2-E002-4E23-BD71-0F6B14B93BA5}"/>
    <dgm:cxn modelId="{273A76DD-3E04-459E-9052-E29D5EDB6BBD}" type="presParOf" srcId="{AF8CE3B5-DB5A-450C-B94C-9079833BB24E}" destId="{7EDF2CCF-169F-4F6D-B470-C3DE8C15FC8B}" srcOrd="0" destOrd="0" presId="urn:microsoft.com/office/officeart/2005/8/layout/chevron2"/>
    <dgm:cxn modelId="{64098F1A-9D0B-4697-AD65-AE271583FC91}" type="presParOf" srcId="{7EDF2CCF-169F-4F6D-B470-C3DE8C15FC8B}" destId="{220B99AE-C16D-4F6E-97BE-CBDA353F047C}" srcOrd="0" destOrd="0" presId="urn:microsoft.com/office/officeart/2005/8/layout/chevron2"/>
    <dgm:cxn modelId="{1D368753-FE5E-49BB-841D-9FAE3162EEC2}" type="presParOf" srcId="{7EDF2CCF-169F-4F6D-B470-C3DE8C15FC8B}" destId="{BAD133C1-B2F9-4D2F-926C-69CC36FDCFD9}" srcOrd="1" destOrd="0" presId="urn:microsoft.com/office/officeart/2005/8/layout/chevron2"/>
    <dgm:cxn modelId="{F02BAE5C-4C7F-44B4-83E7-23B9BAF0B2F5}" type="presParOf" srcId="{AF8CE3B5-DB5A-450C-B94C-9079833BB24E}" destId="{C605F261-4B7C-4652-9AFD-43E2908F12AA}" srcOrd="1" destOrd="0" presId="urn:microsoft.com/office/officeart/2005/8/layout/chevron2"/>
    <dgm:cxn modelId="{0D063909-A362-4988-B87A-23A76D98D182}" type="presParOf" srcId="{AF8CE3B5-DB5A-450C-B94C-9079833BB24E}" destId="{22352EF4-F949-403C-A408-506642A83212}" srcOrd="2" destOrd="0" presId="urn:microsoft.com/office/officeart/2005/8/layout/chevron2"/>
    <dgm:cxn modelId="{61A03AFF-C9E9-498D-94D2-588B65FC5E43}" type="presParOf" srcId="{22352EF4-F949-403C-A408-506642A83212}" destId="{F9F90846-336B-4C67-924A-A91674331870}" srcOrd="0" destOrd="0" presId="urn:microsoft.com/office/officeart/2005/8/layout/chevron2"/>
    <dgm:cxn modelId="{916FDA96-84D8-42D3-921A-A4BB75F560AD}" type="presParOf" srcId="{22352EF4-F949-403C-A408-506642A83212}" destId="{477150CD-3B14-46E4-94FB-0CDDAA7B68C0}" srcOrd="1" destOrd="0" presId="urn:microsoft.com/office/officeart/2005/8/layout/chevron2"/>
    <dgm:cxn modelId="{5254D432-41E1-48D5-AF2A-CE85DB608004}" type="presParOf" srcId="{AF8CE3B5-DB5A-450C-B94C-9079833BB24E}" destId="{70186234-2F54-407F-A44B-06029DBE3499}" srcOrd="3" destOrd="0" presId="urn:microsoft.com/office/officeart/2005/8/layout/chevron2"/>
    <dgm:cxn modelId="{D920A024-88DF-4623-B902-572EA3DBC66E}" type="presParOf" srcId="{AF8CE3B5-DB5A-450C-B94C-9079833BB24E}" destId="{651C80D2-6948-4FCF-80DD-060FD4FDFDAA}" srcOrd="4" destOrd="0" presId="urn:microsoft.com/office/officeart/2005/8/layout/chevron2"/>
    <dgm:cxn modelId="{AFD18EDA-EAA2-44E3-B7A5-D97BCC146F65}" type="presParOf" srcId="{651C80D2-6948-4FCF-80DD-060FD4FDFDAA}" destId="{E0B70E50-439A-4B82-9618-4C3C1B8A9F39}" srcOrd="0" destOrd="0" presId="urn:microsoft.com/office/officeart/2005/8/layout/chevron2"/>
    <dgm:cxn modelId="{5B1F5BFB-2AE7-4518-8FEA-4B3DE0F8E1DE}" type="presParOf" srcId="{651C80D2-6948-4FCF-80DD-060FD4FDFDAA}" destId="{81990230-0367-4454-897F-1F32452266E6}" srcOrd="1" destOrd="0" presId="urn:microsoft.com/office/officeart/2005/8/layout/chevron2"/>
    <dgm:cxn modelId="{B8018365-2D75-4540-9F6D-B5D9BF90B50B}" type="presParOf" srcId="{AF8CE3B5-DB5A-450C-B94C-9079833BB24E}" destId="{A395AB06-6AED-42DB-9396-83172CF38D14}" srcOrd="5" destOrd="0" presId="urn:microsoft.com/office/officeart/2005/8/layout/chevron2"/>
    <dgm:cxn modelId="{821DB532-7373-4DC9-8026-DDD8DAEE2420}" type="presParOf" srcId="{AF8CE3B5-DB5A-450C-B94C-9079833BB24E}" destId="{04E5432C-7000-47F5-A19C-83175F0615F6}" srcOrd="6" destOrd="0" presId="urn:microsoft.com/office/officeart/2005/8/layout/chevron2"/>
    <dgm:cxn modelId="{B5E6EA55-B3B1-48A3-A3FB-B3EFE4EF2C4A}" type="presParOf" srcId="{04E5432C-7000-47F5-A19C-83175F0615F6}" destId="{42F7C0AF-DCEF-47F2-966D-EA8DA6012D55}" srcOrd="0" destOrd="0" presId="urn:microsoft.com/office/officeart/2005/8/layout/chevron2"/>
    <dgm:cxn modelId="{B4B23416-DFCA-42F7-AA88-E776B052F91B}" type="presParOf" srcId="{04E5432C-7000-47F5-A19C-83175F0615F6}" destId="{6D671FB5-4DA7-4080-BB3A-6D4C7A357E0A}" srcOrd="1" destOrd="0" presId="urn:microsoft.com/office/officeart/2005/8/layout/chevron2"/>
    <dgm:cxn modelId="{4402444C-D672-496D-8F39-0554E3E9625A}" type="presParOf" srcId="{AF8CE3B5-DB5A-450C-B94C-9079833BB24E}" destId="{E4E45F9E-1BBB-44A6-86F6-7EBF0C91E336}" srcOrd="7" destOrd="0" presId="urn:microsoft.com/office/officeart/2005/8/layout/chevron2"/>
    <dgm:cxn modelId="{2721F9DD-45AD-4B2C-A025-E132A9FD31B0}" type="presParOf" srcId="{AF8CE3B5-DB5A-450C-B94C-9079833BB24E}" destId="{4E3B95F5-D0C7-431E-8B38-E4D761E8C22F}" srcOrd="8" destOrd="0" presId="urn:microsoft.com/office/officeart/2005/8/layout/chevron2"/>
    <dgm:cxn modelId="{AD9485BE-F8A6-457C-82D5-D0D898DA96D4}" type="presParOf" srcId="{4E3B95F5-D0C7-431E-8B38-E4D761E8C22F}" destId="{03165465-D5CE-4BDF-9EC7-8EBA28834806}" srcOrd="0" destOrd="0" presId="urn:microsoft.com/office/officeart/2005/8/layout/chevron2"/>
    <dgm:cxn modelId="{4DBB11E9-6634-4EDD-98FE-37E13B086DB7}" type="presParOf" srcId="{4E3B95F5-D0C7-431E-8B38-E4D761E8C22F}" destId="{4439B2D8-2D58-4DEA-B1DF-BEB478902703}" srcOrd="1" destOrd="0" presId="urn:microsoft.com/office/officeart/2005/8/layout/chevron2"/>
  </dgm:cxnLst>
  <dgm:bg/>
  <dgm:whole/>
</dgm:dataModel>
</file>

<file path=ppt/diagrams/data19.xml><?xml version="1.0" encoding="utf-8"?>
<dgm:dataModel xmlns:dgm="http://schemas.openxmlformats.org/drawingml/2006/diagram" xmlns:a="http://schemas.openxmlformats.org/drawingml/2006/main">
  <dgm:ptLst>
    <dgm:pt modelId="{3A80346E-789F-4A4D-AED3-DDFDAE91F2AC}" type="doc">
      <dgm:prSet loTypeId="urn:microsoft.com/office/officeart/2005/8/layout/funnel1" loCatId="process" qsTypeId="urn:microsoft.com/office/officeart/2005/8/quickstyle/simple5" qsCatId="simple" csTypeId="urn:microsoft.com/office/officeart/2005/8/colors/colorful5" csCatId="colorful" phldr="1"/>
      <dgm:spPr/>
      <dgm:t>
        <a:bodyPr/>
        <a:lstStyle/>
        <a:p>
          <a:endParaRPr lang="zh-CN" altLang="en-US"/>
        </a:p>
      </dgm:t>
    </dgm:pt>
    <dgm:pt modelId="{52FCAD98-D41F-4940-9500-63BDB18AE912}">
      <dgm:prSet phldrT="[文本]" custT="1"/>
      <dgm:spPr/>
      <dgm:t>
        <a:bodyPr/>
        <a:lstStyle/>
        <a:p>
          <a:r>
            <a:rPr lang="zh-CN" sz="1200" dirty="0" smtClean="0"/>
            <a:t>字段名称</a:t>
          </a:r>
          <a:r>
            <a:rPr lang="zh-CN" altLang="en-US" sz="1200" dirty="0" smtClean="0"/>
            <a:t>的命名</a:t>
          </a:r>
          <a:endParaRPr lang="zh-CN" altLang="en-US" sz="1200" b="1" dirty="0">
            <a:latin typeface="+mn-ea"/>
            <a:ea typeface="+mn-ea"/>
          </a:endParaRPr>
        </a:p>
      </dgm:t>
    </dgm:pt>
    <dgm:pt modelId="{7580394C-845E-43CD-96E5-454D1821C700}" type="parTrans" cxnId="{8BA1106E-99D0-483D-B32B-B926751B078A}">
      <dgm:prSet/>
      <dgm:spPr/>
      <dgm:t>
        <a:bodyPr/>
        <a:lstStyle/>
        <a:p>
          <a:endParaRPr lang="zh-CN" altLang="en-US"/>
        </a:p>
      </dgm:t>
    </dgm:pt>
    <dgm:pt modelId="{BE419217-544C-4D1A-A59A-F7C05FF569F2}" type="sibTrans" cxnId="{8BA1106E-99D0-483D-B32B-B926751B078A}">
      <dgm:prSet/>
      <dgm:spPr/>
      <dgm:t>
        <a:bodyPr/>
        <a:lstStyle/>
        <a:p>
          <a:endParaRPr lang="zh-CN" altLang="en-US"/>
        </a:p>
      </dgm:t>
    </dgm:pt>
    <dgm:pt modelId="{828DE332-8A35-4B3C-A6CC-74686F39F924}">
      <dgm:prSet phldrT="[文本]" custT="1"/>
      <dgm:spPr/>
      <dgm:t>
        <a:bodyPr/>
        <a:lstStyle/>
        <a:p>
          <a:r>
            <a:rPr lang="zh-CN" sz="1200" dirty="0" smtClean="0"/>
            <a:t>值域</a:t>
          </a:r>
          <a:endParaRPr lang="en-US" altLang="zh-CN" sz="1200" dirty="0" smtClean="0">
            <a:latin typeface="+mn-ea"/>
            <a:ea typeface="+mn-ea"/>
          </a:endParaRPr>
        </a:p>
      </dgm:t>
    </dgm:pt>
    <dgm:pt modelId="{77B1EA83-B996-4A9E-89F2-8AA405DF4C99}" type="parTrans" cxnId="{58B272DD-2545-445A-A86A-9E8DB14479FA}">
      <dgm:prSet/>
      <dgm:spPr/>
      <dgm:t>
        <a:bodyPr/>
        <a:lstStyle/>
        <a:p>
          <a:endParaRPr lang="zh-CN" altLang="en-US"/>
        </a:p>
      </dgm:t>
    </dgm:pt>
    <dgm:pt modelId="{8B32B835-4F0E-4802-B289-EEE4C80DCB6E}" type="sibTrans" cxnId="{58B272DD-2545-445A-A86A-9E8DB14479FA}">
      <dgm:prSet/>
      <dgm:spPr/>
      <dgm:t>
        <a:bodyPr/>
        <a:lstStyle/>
        <a:p>
          <a:endParaRPr lang="zh-CN" altLang="en-US"/>
        </a:p>
      </dgm:t>
    </dgm:pt>
    <dgm:pt modelId="{98AFE05D-5C91-427C-89DB-54DF41E7F0A0}">
      <dgm:prSet phldrT="[文本]" custT="1"/>
      <dgm:spPr/>
      <dgm:t>
        <a:bodyPr/>
        <a:lstStyle/>
        <a:p>
          <a:r>
            <a:rPr lang="zh-CN" sz="1200" dirty="0" smtClean="0"/>
            <a:t>约束条件</a:t>
          </a:r>
          <a:endParaRPr lang="en-US" altLang="zh-CN" sz="1200" dirty="0" smtClean="0">
            <a:latin typeface="+mn-ea"/>
            <a:ea typeface="+mn-ea"/>
          </a:endParaRPr>
        </a:p>
      </dgm:t>
    </dgm:pt>
    <dgm:pt modelId="{501AF65A-BBF4-41E3-8698-AB26E8B26927}" type="parTrans" cxnId="{073E6EAB-D3BC-4342-8B6C-139ADD89B4C4}">
      <dgm:prSet/>
      <dgm:spPr/>
      <dgm:t>
        <a:bodyPr/>
        <a:lstStyle/>
        <a:p>
          <a:endParaRPr lang="zh-CN" altLang="en-US"/>
        </a:p>
      </dgm:t>
    </dgm:pt>
    <dgm:pt modelId="{CD1D0E81-CA74-43C7-9985-6EDC248E4BEE}" type="sibTrans" cxnId="{073E6EAB-D3BC-4342-8B6C-139ADD89B4C4}">
      <dgm:prSet/>
      <dgm:spPr/>
      <dgm:t>
        <a:bodyPr/>
        <a:lstStyle/>
        <a:p>
          <a:endParaRPr lang="zh-CN" altLang="en-US"/>
        </a:p>
      </dgm:t>
    </dgm:pt>
    <dgm:pt modelId="{18763334-5935-4680-BA04-EFF9FE0B4DA5}">
      <dgm:prSet phldrT="[文本]" custT="1"/>
      <dgm:spPr/>
      <dgm:t>
        <a:bodyPr/>
        <a:lstStyle/>
        <a:p>
          <a:r>
            <a:rPr lang="zh-CN" sz="1600" b="1" dirty="0" smtClean="0"/>
            <a:t>数据结构表规范</a:t>
          </a:r>
          <a:r>
            <a:rPr lang="zh-CN" altLang="en-US" sz="1600" b="1" dirty="0" smtClean="0"/>
            <a:t>的体现形式</a:t>
          </a:r>
          <a:endParaRPr lang="en-US" altLang="zh-CN" sz="1600" b="1" dirty="0" smtClean="0">
            <a:latin typeface="+mn-ea"/>
            <a:ea typeface="+mn-ea"/>
          </a:endParaRPr>
        </a:p>
      </dgm:t>
    </dgm:pt>
    <dgm:pt modelId="{13AEE0A9-1E12-4A65-A017-48BC7E00BDD7}" type="parTrans" cxnId="{C3EEABD5-E53A-4D5B-B25C-FCF7150E4E58}">
      <dgm:prSet/>
      <dgm:spPr/>
      <dgm:t>
        <a:bodyPr/>
        <a:lstStyle/>
        <a:p>
          <a:endParaRPr lang="zh-CN" altLang="en-US"/>
        </a:p>
      </dgm:t>
    </dgm:pt>
    <dgm:pt modelId="{1F0CA236-3F1D-4BCE-87EA-EEDF68C056DF}" type="sibTrans" cxnId="{C3EEABD5-E53A-4D5B-B25C-FCF7150E4E58}">
      <dgm:prSet/>
      <dgm:spPr/>
      <dgm:t>
        <a:bodyPr/>
        <a:lstStyle/>
        <a:p>
          <a:endParaRPr lang="zh-CN" altLang="en-US"/>
        </a:p>
      </dgm:t>
    </dgm:pt>
    <dgm:pt modelId="{D53E9114-EAB2-4428-9C6A-19480F81B1F4}" type="pres">
      <dgm:prSet presAssocID="{3A80346E-789F-4A4D-AED3-DDFDAE91F2AC}" presName="Name0" presStyleCnt="0">
        <dgm:presLayoutVars>
          <dgm:chMax val="4"/>
          <dgm:resizeHandles val="exact"/>
        </dgm:presLayoutVars>
      </dgm:prSet>
      <dgm:spPr/>
      <dgm:t>
        <a:bodyPr/>
        <a:lstStyle/>
        <a:p>
          <a:endParaRPr lang="zh-CN" altLang="en-US"/>
        </a:p>
      </dgm:t>
    </dgm:pt>
    <dgm:pt modelId="{5E70FF5E-AD05-4924-BFDB-3625EFF50EAA}" type="pres">
      <dgm:prSet presAssocID="{3A80346E-789F-4A4D-AED3-DDFDAE91F2AC}" presName="ellipse" presStyleLbl="trBgShp" presStyleIdx="0" presStyleCnt="1"/>
      <dgm:spPr/>
    </dgm:pt>
    <dgm:pt modelId="{FDCFB891-49D3-42D6-96B6-C15FED06B13E}" type="pres">
      <dgm:prSet presAssocID="{3A80346E-789F-4A4D-AED3-DDFDAE91F2AC}" presName="arrow1" presStyleLbl="fgShp" presStyleIdx="0" presStyleCnt="1"/>
      <dgm:spPr/>
    </dgm:pt>
    <dgm:pt modelId="{F6D6BA7C-61C7-4873-8208-8B74B3D8B77D}" type="pres">
      <dgm:prSet presAssocID="{3A80346E-789F-4A4D-AED3-DDFDAE91F2AC}" presName="rectangle" presStyleLbl="revTx" presStyleIdx="0" presStyleCnt="1" custLinFactNeighborX="-1418" custLinFactNeighborY="29892">
        <dgm:presLayoutVars>
          <dgm:bulletEnabled val="1"/>
        </dgm:presLayoutVars>
      </dgm:prSet>
      <dgm:spPr/>
      <dgm:t>
        <a:bodyPr/>
        <a:lstStyle/>
        <a:p>
          <a:endParaRPr lang="zh-CN" altLang="en-US"/>
        </a:p>
      </dgm:t>
    </dgm:pt>
    <dgm:pt modelId="{B5722106-3A3B-452C-B3B1-48CFE7A848A9}" type="pres">
      <dgm:prSet presAssocID="{828DE332-8A35-4B3C-A6CC-74686F39F924}" presName="item1" presStyleLbl="node1" presStyleIdx="0" presStyleCnt="3">
        <dgm:presLayoutVars>
          <dgm:bulletEnabled val="1"/>
        </dgm:presLayoutVars>
      </dgm:prSet>
      <dgm:spPr/>
      <dgm:t>
        <a:bodyPr/>
        <a:lstStyle/>
        <a:p>
          <a:endParaRPr lang="zh-CN" altLang="en-US"/>
        </a:p>
      </dgm:t>
    </dgm:pt>
    <dgm:pt modelId="{8E6BB1C8-B1F0-4886-840D-946EC0527DB8}" type="pres">
      <dgm:prSet presAssocID="{98AFE05D-5C91-427C-89DB-54DF41E7F0A0}" presName="item2" presStyleLbl="node1" presStyleIdx="1" presStyleCnt="3">
        <dgm:presLayoutVars>
          <dgm:bulletEnabled val="1"/>
        </dgm:presLayoutVars>
      </dgm:prSet>
      <dgm:spPr/>
      <dgm:t>
        <a:bodyPr/>
        <a:lstStyle/>
        <a:p>
          <a:endParaRPr lang="zh-CN" altLang="en-US"/>
        </a:p>
      </dgm:t>
    </dgm:pt>
    <dgm:pt modelId="{7DC783A6-24DB-488E-BB96-ED3971F464CA}" type="pres">
      <dgm:prSet presAssocID="{18763334-5935-4680-BA04-EFF9FE0B4DA5}" presName="item3" presStyleLbl="node1" presStyleIdx="2" presStyleCnt="3">
        <dgm:presLayoutVars>
          <dgm:bulletEnabled val="1"/>
        </dgm:presLayoutVars>
      </dgm:prSet>
      <dgm:spPr/>
      <dgm:t>
        <a:bodyPr/>
        <a:lstStyle/>
        <a:p>
          <a:endParaRPr lang="zh-CN" altLang="en-US"/>
        </a:p>
      </dgm:t>
    </dgm:pt>
    <dgm:pt modelId="{2108FBE2-3CF5-4177-B8C7-949DAB124DA4}" type="pres">
      <dgm:prSet presAssocID="{3A80346E-789F-4A4D-AED3-DDFDAE91F2AC}" presName="funnel" presStyleLbl="trAlignAcc1" presStyleIdx="0" presStyleCnt="1"/>
      <dgm:spPr/>
    </dgm:pt>
  </dgm:ptLst>
  <dgm:cxnLst>
    <dgm:cxn modelId="{70360A30-E012-4826-A3AF-0ED70B77F757}" type="presOf" srcId="{98AFE05D-5C91-427C-89DB-54DF41E7F0A0}" destId="{B5722106-3A3B-452C-B3B1-48CFE7A848A9}" srcOrd="0" destOrd="0" presId="urn:microsoft.com/office/officeart/2005/8/layout/funnel1"/>
    <dgm:cxn modelId="{8BA1106E-99D0-483D-B32B-B926751B078A}" srcId="{3A80346E-789F-4A4D-AED3-DDFDAE91F2AC}" destId="{52FCAD98-D41F-4940-9500-63BDB18AE912}" srcOrd="0" destOrd="0" parTransId="{7580394C-845E-43CD-96E5-454D1821C700}" sibTransId="{BE419217-544C-4D1A-A59A-F7C05FF569F2}"/>
    <dgm:cxn modelId="{3D9366E0-9783-476E-8D36-217650FF2736}" type="presOf" srcId="{3A80346E-789F-4A4D-AED3-DDFDAE91F2AC}" destId="{D53E9114-EAB2-4428-9C6A-19480F81B1F4}" srcOrd="0" destOrd="0" presId="urn:microsoft.com/office/officeart/2005/8/layout/funnel1"/>
    <dgm:cxn modelId="{073E6EAB-D3BC-4342-8B6C-139ADD89B4C4}" srcId="{3A80346E-789F-4A4D-AED3-DDFDAE91F2AC}" destId="{98AFE05D-5C91-427C-89DB-54DF41E7F0A0}" srcOrd="2" destOrd="0" parTransId="{501AF65A-BBF4-41E3-8698-AB26E8B26927}" sibTransId="{CD1D0E81-CA74-43C7-9985-6EDC248E4BEE}"/>
    <dgm:cxn modelId="{58B272DD-2545-445A-A86A-9E8DB14479FA}" srcId="{3A80346E-789F-4A4D-AED3-DDFDAE91F2AC}" destId="{828DE332-8A35-4B3C-A6CC-74686F39F924}" srcOrd="1" destOrd="0" parTransId="{77B1EA83-B996-4A9E-89F2-8AA405DF4C99}" sibTransId="{8B32B835-4F0E-4802-B289-EEE4C80DCB6E}"/>
    <dgm:cxn modelId="{C3EEABD5-E53A-4D5B-B25C-FCF7150E4E58}" srcId="{3A80346E-789F-4A4D-AED3-DDFDAE91F2AC}" destId="{18763334-5935-4680-BA04-EFF9FE0B4DA5}" srcOrd="3" destOrd="0" parTransId="{13AEE0A9-1E12-4A65-A017-48BC7E00BDD7}" sibTransId="{1F0CA236-3F1D-4BCE-87EA-EEDF68C056DF}"/>
    <dgm:cxn modelId="{24170F22-E1A9-4F5C-85FF-07BB8F68C47D}" type="presOf" srcId="{52FCAD98-D41F-4940-9500-63BDB18AE912}" destId="{7DC783A6-24DB-488E-BB96-ED3971F464CA}" srcOrd="0" destOrd="0" presId="urn:microsoft.com/office/officeart/2005/8/layout/funnel1"/>
    <dgm:cxn modelId="{11E2EC24-5B3B-4AD9-9FB5-9AC6E4299442}" type="presOf" srcId="{828DE332-8A35-4B3C-A6CC-74686F39F924}" destId="{8E6BB1C8-B1F0-4886-840D-946EC0527DB8}" srcOrd="0" destOrd="0" presId="urn:microsoft.com/office/officeart/2005/8/layout/funnel1"/>
    <dgm:cxn modelId="{6CB73C98-7DF4-4298-809A-514AE183CB96}" type="presOf" srcId="{18763334-5935-4680-BA04-EFF9FE0B4DA5}" destId="{F6D6BA7C-61C7-4873-8208-8B74B3D8B77D}" srcOrd="0" destOrd="0" presId="urn:microsoft.com/office/officeart/2005/8/layout/funnel1"/>
    <dgm:cxn modelId="{C140CE41-6104-44F3-B934-8A73AD897DCF}" type="presParOf" srcId="{D53E9114-EAB2-4428-9C6A-19480F81B1F4}" destId="{5E70FF5E-AD05-4924-BFDB-3625EFF50EAA}" srcOrd="0" destOrd="0" presId="urn:microsoft.com/office/officeart/2005/8/layout/funnel1"/>
    <dgm:cxn modelId="{1757C4F0-FEC3-4140-AA23-DDE497AB89D0}" type="presParOf" srcId="{D53E9114-EAB2-4428-9C6A-19480F81B1F4}" destId="{FDCFB891-49D3-42D6-96B6-C15FED06B13E}" srcOrd="1" destOrd="0" presId="urn:microsoft.com/office/officeart/2005/8/layout/funnel1"/>
    <dgm:cxn modelId="{AAEEAB98-E34B-4CCD-9F14-08F8B3CB8440}" type="presParOf" srcId="{D53E9114-EAB2-4428-9C6A-19480F81B1F4}" destId="{F6D6BA7C-61C7-4873-8208-8B74B3D8B77D}" srcOrd="2" destOrd="0" presId="urn:microsoft.com/office/officeart/2005/8/layout/funnel1"/>
    <dgm:cxn modelId="{E82D9004-CF09-4895-9226-A850D93236B2}" type="presParOf" srcId="{D53E9114-EAB2-4428-9C6A-19480F81B1F4}" destId="{B5722106-3A3B-452C-B3B1-48CFE7A848A9}" srcOrd="3" destOrd="0" presId="urn:microsoft.com/office/officeart/2005/8/layout/funnel1"/>
    <dgm:cxn modelId="{FB373559-3486-4F78-95ED-343F0158F78E}" type="presParOf" srcId="{D53E9114-EAB2-4428-9C6A-19480F81B1F4}" destId="{8E6BB1C8-B1F0-4886-840D-946EC0527DB8}" srcOrd="4" destOrd="0" presId="urn:microsoft.com/office/officeart/2005/8/layout/funnel1"/>
    <dgm:cxn modelId="{063E8F39-56DB-4F0B-B265-8DFF4979ABBB}" type="presParOf" srcId="{D53E9114-EAB2-4428-9C6A-19480F81B1F4}" destId="{7DC783A6-24DB-488E-BB96-ED3971F464CA}" srcOrd="5" destOrd="0" presId="urn:microsoft.com/office/officeart/2005/8/layout/funnel1"/>
    <dgm:cxn modelId="{39EB655D-B417-4F0E-993A-DDD45ED50DAD}" type="presParOf" srcId="{D53E9114-EAB2-4428-9C6A-19480F81B1F4}" destId="{2108FBE2-3CF5-4177-B8C7-949DAB124DA4}" srcOrd="6" destOrd="0" presId="urn:microsoft.com/office/officeart/2005/8/layout/funnel1"/>
  </dgm:cxnLst>
  <dgm:bg/>
  <dgm:whole/>
</dgm:dataModel>
</file>

<file path=ppt/diagrams/data2.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2" qsCatId="simple" csTypeId="urn:microsoft.com/office/officeart/2005/8/colors/accent1_2" csCatId="accent1" phldr="1"/>
      <dgm:spPr/>
      <dgm:t>
        <a:bodyPr/>
        <a:lstStyle/>
        <a:p>
          <a:endParaRPr lang="zh-CN" altLang="en-US"/>
        </a:p>
      </dgm:t>
    </dgm:pt>
    <dgm:pt modelId="{691A815B-92B9-4F2C-A776-AB933AF0CC5F}">
      <dgm:prSet custT="1"/>
      <dgm:spPr/>
      <dgm:t>
        <a:bodyPr/>
        <a:lstStyle/>
        <a:p>
          <a:pPr algn="ctr"/>
          <a:r>
            <a:rPr lang="zh-CN" altLang="en-US" sz="1800" b="1" dirty="0" smtClean="0">
              <a:effectLst>
                <a:outerShdw blurRad="38100" dist="38100" dir="2700000" algn="tl">
                  <a:srgbClr val="000000">
                    <a:alpha val="43137"/>
                  </a:srgbClr>
                </a:outerShdw>
              </a:effectLst>
              <a:latin typeface="+mn-ea"/>
              <a:ea typeface="+mn-ea"/>
            </a:rPr>
            <a:t>定义</a:t>
          </a:r>
          <a:endParaRPr lang="zh-CN" altLang="en-US" sz="1800" b="1"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a:latin typeface="+mn-ea"/>
            <a:ea typeface="+mn-ea"/>
          </a:endParaRPr>
        </a:p>
      </dgm:t>
    </dgm:pt>
    <dgm:pt modelId="{6B1BF2EB-0562-4386-B232-E71C2EC8CAED}" type="sibTrans" cxnId="{D7980C68-B1BF-432D-BFE2-DCE538EE90DA}">
      <dgm:prSet/>
      <dgm:spPr/>
      <dgm:t>
        <a:bodyPr/>
        <a:lstStyle/>
        <a:p>
          <a:endParaRPr lang="zh-CN" altLang="en-US">
            <a:latin typeface="+mn-ea"/>
            <a:ea typeface="+mn-ea"/>
          </a:endParaRPr>
        </a:p>
      </dgm:t>
    </dgm:pt>
    <dgm:pt modelId="{43732834-3947-4CA3-81A0-FF28EE3FCACC}">
      <dgm:prSet custT="1"/>
      <dgm:spPr/>
      <dgm:t>
        <a:bodyPr/>
        <a:lstStyle/>
        <a:p>
          <a:pPr algn="l"/>
          <a:r>
            <a:rPr lang="zh-CN" sz="1800" dirty="0" smtClean="0"/>
            <a:t>以数字、文字、符号、声音</a:t>
          </a:r>
          <a:r>
            <a:rPr lang="zh-CN" altLang="en-US" sz="1800" dirty="0" smtClean="0"/>
            <a:t>、</a:t>
          </a:r>
          <a:r>
            <a:rPr lang="zh-CN" sz="1800" dirty="0" smtClean="0"/>
            <a:t>图像</a:t>
          </a:r>
          <a:r>
            <a:rPr lang="zh-CN" altLang="en-US" sz="1800" dirty="0" smtClean="0"/>
            <a:t>和视频</a:t>
          </a:r>
          <a:r>
            <a:rPr lang="zh-CN" sz="1800" dirty="0" smtClean="0"/>
            <a:t>等方式对客观事物的逻辑归纳或直观描述</a:t>
          </a:r>
          <a:r>
            <a:rPr lang="zh-CN" altLang="en-US" sz="1800" dirty="0" smtClean="0"/>
            <a:t>。</a:t>
          </a:r>
          <a:endParaRPr lang="zh-CN" altLang="en-US" sz="1800" b="1" dirty="0">
            <a:effectLst>
              <a:outerShdw blurRad="38100" dist="38100" dir="2700000" algn="tl">
                <a:srgbClr val="000000">
                  <a:alpha val="43137"/>
                </a:srgbClr>
              </a:outerShdw>
            </a:effectLst>
            <a:latin typeface="+mn-ea"/>
            <a:ea typeface="+mn-ea"/>
          </a:endParaRPr>
        </a:p>
      </dgm:t>
    </dgm:pt>
    <dgm:pt modelId="{F94FE789-E158-48A6-A2D7-8CCFB8F04A8A}" type="parTrans" cxnId="{1982D729-744B-4A77-9D1A-DC8F02B2BFD4}">
      <dgm:prSet/>
      <dgm:spPr/>
      <dgm:t>
        <a:bodyPr/>
        <a:lstStyle/>
        <a:p>
          <a:endParaRPr lang="zh-CN" altLang="en-US"/>
        </a:p>
      </dgm:t>
    </dgm:pt>
    <dgm:pt modelId="{CC7D5CB5-D56F-4974-A090-655DC1CD28CD}" type="sibTrans" cxnId="{1982D729-744B-4A77-9D1A-DC8F02B2BFD4}">
      <dgm:prSet/>
      <dgm:spPr/>
      <dgm:t>
        <a:bodyPr/>
        <a:lstStyle/>
        <a:p>
          <a:endParaRPr lang="zh-CN" altLang="en-US"/>
        </a:p>
      </dgm:t>
    </dgm:pt>
    <dgm:pt modelId="{4E16ADBC-2BCF-44E7-B75A-BF1FD364A3E1}" type="pres">
      <dgm:prSet presAssocID="{E491EEA2-31DE-4C7D-A187-0F5416EF8258}" presName="linearFlow" presStyleCnt="0">
        <dgm:presLayoutVars>
          <dgm:dir/>
          <dgm:animLvl val="lvl"/>
          <dgm:resizeHandles val="exact"/>
        </dgm:presLayoutVars>
      </dgm:prSet>
      <dgm:spPr/>
      <dgm:t>
        <a:bodyPr/>
        <a:lstStyle/>
        <a:p>
          <a:endParaRPr lang="zh-CN" altLang="en-US"/>
        </a:p>
      </dgm:t>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1" custLinFactNeighborX="-23810" custLinFactNeighborY="0">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1">
        <dgm:presLayoutVars>
          <dgm:bulletEnabled val="1"/>
        </dgm:presLayoutVars>
      </dgm:prSet>
      <dgm:spPr/>
      <dgm:t>
        <a:bodyPr/>
        <a:lstStyle/>
        <a:p>
          <a:endParaRPr lang="zh-CN" altLang="en-US"/>
        </a:p>
      </dgm:t>
    </dgm:pt>
  </dgm:ptLst>
  <dgm:cxnLst>
    <dgm:cxn modelId="{1982D729-744B-4A77-9D1A-DC8F02B2BFD4}" srcId="{691A815B-92B9-4F2C-A776-AB933AF0CC5F}" destId="{43732834-3947-4CA3-81A0-FF28EE3FCACC}" srcOrd="0" destOrd="0" parTransId="{F94FE789-E158-48A6-A2D7-8CCFB8F04A8A}" sibTransId="{CC7D5CB5-D56F-4974-A090-655DC1CD28CD}"/>
    <dgm:cxn modelId="{FF1E6B8A-BC35-4006-9AA2-1AC71B87B99D}" type="presOf" srcId="{691A815B-92B9-4F2C-A776-AB933AF0CC5F}" destId="{5044F0BB-AE00-4B85-BA91-B2B71F97EB8A}" srcOrd="0" destOrd="0" presId="urn:microsoft.com/office/officeart/2005/8/layout/chevron2"/>
    <dgm:cxn modelId="{84ABE6A6-81D0-45C4-8B71-DE6967911FAA}" type="presOf" srcId="{43732834-3947-4CA3-81A0-FF28EE3FCACC}" destId="{A6B826E5-C5F1-4C27-A2EC-B60D693FDB2F}" srcOrd="0" destOrd="0" presId="urn:microsoft.com/office/officeart/2005/8/layout/chevron2"/>
    <dgm:cxn modelId="{C2752714-FCDE-4FA1-AD6B-CFF5EA9592E9}" type="presOf" srcId="{E491EEA2-31DE-4C7D-A187-0F5416EF8258}" destId="{4E16ADBC-2BCF-44E7-B75A-BF1FD364A3E1}" srcOrd="0" destOrd="0" presId="urn:microsoft.com/office/officeart/2005/8/layout/chevron2"/>
    <dgm:cxn modelId="{D7980C68-B1BF-432D-BFE2-DCE538EE90DA}" srcId="{E491EEA2-31DE-4C7D-A187-0F5416EF8258}" destId="{691A815B-92B9-4F2C-A776-AB933AF0CC5F}" srcOrd="0" destOrd="0" parTransId="{9AC0C8CD-C05F-4BAF-8FD0-54ADDFCD2373}" sibTransId="{6B1BF2EB-0562-4386-B232-E71C2EC8CAED}"/>
    <dgm:cxn modelId="{58EA8166-1473-49D7-8257-846C3A56BC52}" type="presParOf" srcId="{4E16ADBC-2BCF-44E7-B75A-BF1FD364A3E1}" destId="{BAFA2FE2-CF36-4F27-978C-48EB79334015}" srcOrd="0" destOrd="0" presId="urn:microsoft.com/office/officeart/2005/8/layout/chevron2"/>
    <dgm:cxn modelId="{88744170-5F60-44CD-8A9D-24DCAF8F2DCB}" type="presParOf" srcId="{BAFA2FE2-CF36-4F27-978C-48EB79334015}" destId="{5044F0BB-AE00-4B85-BA91-B2B71F97EB8A}" srcOrd="0" destOrd="0" presId="urn:microsoft.com/office/officeart/2005/8/layout/chevron2"/>
    <dgm:cxn modelId="{4FA3A1C5-B810-4272-AE9E-A593D5FCF12E}" type="presParOf" srcId="{BAFA2FE2-CF36-4F27-978C-48EB79334015}" destId="{A6B826E5-C5F1-4C27-A2EC-B60D693FDB2F}" srcOrd="1" destOrd="0" presId="urn:microsoft.com/office/officeart/2005/8/layout/chevron2"/>
  </dgm:cxnLst>
  <dgm:bg/>
  <dgm:whole/>
</dgm:dataModel>
</file>

<file path=ppt/diagrams/data20.xml><?xml version="1.0" encoding="utf-8"?>
<dgm:dataModel xmlns:dgm="http://schemas.openxmlformats.org/drawingml/2006/diagram" xmlns:a="http://schemas.openxmlformats.org/drawingml/2006/main">
  <dgm:ptLst>
    <dgm:pt modelId="{3A6D0403-E16E-4C9F-9027-FFF5613A3570}" type="doc">
      <dgm:prSet loTypeId="urn:microsoft.com/office/officeart/2005/8/layout/arrow2" loCatId="process" qsTypeId="urn:microsoft.com/office/officeart/2005/8/quickstyle/simple1" qsCatId="simple" csTypeId="urn:microsoft.com/office/officeart/2005/8/colors/accent1_2" csCatId="accent1" phldr="1"/>
      <dgm:spPr/>
    </dgm:pt>
    <dgm:pt modelId="{3C6C28BB-2AED-4DD5-BD4F-ACC0A49F16FD}">
      <dgm:prSet phldrT="[文本]" custT="1"/>
      <dgm:spPr/>
      <dgm:t>
        <a:bodyPr/>
        <a:lstStyle/>
        <a:p>
          <a:r>
            <a:rPr lang="zh-CN" altLang="en-US" sz="3200" dirty="0" smtClean="0"/>
            <a:t>认知</a:t>
          </a:r>
          <a:endParaRPr lang="zh-CN" altLang="en-US" sz="3200" dirty="0"/>
        </a:p>
      </dgm:t>
    </dgm:pt>
    <dgm:pt modelId="{F2AF076B-2AE3-428A-BDD1-9856F35F7E18}" type="parTrans" cxnId="{CD4A3A97-7390-41BB-A5AA-EDD069C68C62}">
      <dgm:prSet/>
      <dgm:spPr/>
      <dgm:t>
        <a:bodyPr/>
        <a:lstStyle/>
        <a:p>
          <a:endParaRPr lang="zh-CN" altLang="en-US"/>
        </a:p>
      </dgm:t>
    </dgm:pt>
    <dgm:pt modelId="{7A9811DC-C543-4819-B6F9-37F5758A06C1}" type="sibTrans" cxnId="{CD4A3A97-7390-41BB-A5AA-EDD069C68C62}">
      <dgm:prSet/>
      <dgm:spPr/>
      <dgm:t>
        <a:bodyPr/>
        <a:lstStyle/>
        <a:p>
          <a:endParaRPr lang="zh-CN" altLang="en-US"/>
        </a:p>
      </dgm:t>
    </dgm:pt>
    <dgm:pt modelId="{269ED0FF-F89E-4FE7-A35A-EA15E404FBEF}">
      <dgm:prSet phldrT="[文本]" custT="1"/>
      <dgm:spPr/>
      <dgm:t>
        <a:bodyPr/>
        <a:lstStyle/>
        <a:p>
          <a:r>
            <a:rPr lang="zh-CN" altLang="en-US" sz="3200" dirty="0" smtClean="0"/>
            <a:t>培养</a:t>
          </a:r>
          <a:endParaRPr lang="zh-CN" altLang="en-US" sz="3200" dirty="0"/>
        </a:p>
      </dgm:t>
    </dgm:pt>
    <dgm:pt modelId="{44DB5846-B54C-4F43-B8F1-4A40D972211D}" type="parTrans" cxnId="{8AF57A0C-E612-44D4-99E1-2EA0F4D8EF1F}">
      <dgm:prSet/>
      <dgm:spPr/>
      <dgm:t>
        <a:bodyPr/>
        <a:lstStyle/>
        <a:p>
          <a:endParaRPr lang="zh-CN" altLang="en-US"/>
        </a:p>
      </dgm:t>
    </dgm:pt>
    <dgm:pt modelId="{3E34869C-3D75-403E-A38D-3C46C19989A0}" type="sibTrans" cxnId="{8AF57A0C-E612-44D4-99E1-2EA0F4D8EF1F}">
      <dgm:prSet/>
      <dgm:spPr/>
      <dgm:t>
        <a:bodyPr/>
        <a:lstStyle/>
        <a:p>
          <a:endParaRPr lang="zh-CN" altLang="en-US"/>
        </a:p>
      </dgm:t>
    </dgm:pt>
    <dgm:pt modelId="{5D5491A1-F54C-47A3-936B-A3E0C298ED7E}">
      <dgm:prSet phldrT="[文本]" custT="1"/>
      <dgm:spPr/>
      <dgm:t>
        <a:bodyPr/>
        <a:lstStyle/>
        <a:p>
          <a:r>
            <a:rPr lang="zh-CN" altLang="en-US" sz="3200" dirty="0" smtClean="0"/>
            <a:t>提升</a:t>
          </a:r>
          <a:endParaRPr lang="zh-CN" altLang="en-US" sz="3200" dirty="0"/>
        </a:p>
      </dgm:t>
    </dgm:pt>
    <dgm:pt modelId="{44573AD6-F5B2-4B53-AB1B-7D8D7DCC691E}" type="parTrans" cxnId="{938260A6-1475-459B-AB32-D0D0E07B2D7F}">
      <dgm:prSet/>
      <dgm:spPr/>
      <dgm:t>
        <a:bodyPr/>
        <a:lstStyle/>
        <a:p>
          <a:endParaRPr lang="zh-CN" altLang="en-US"/>
        </a:p>
      </dgm:t>
    </dgm:pt>
    <dgm:pt modelId="{5C9FDC44-9F05-4C3C-9516-EDE743F6528B}" type="sibTrans" cxnId="{938260A6-1475-459B-AB32-D0D0E07B2D7F}">
      <dgm:prSet/>
      <dgm:spPr/>
      <dgm:t>
        <a:bodyPr/>
        <a:lstStyle/>
        <a:p>
          <a:endParaRPr lang="zh-CN" altLang="en-US"/>
        </a:p>
      </dgm:t>
    </dgm:pt>
    <dgm:pt modelId="{3692B20D-A31C-44E2-B4D3-C777387C387B}" type="pres">
      <dgm:prSet presAssocID="{3A6D0403-E16E-4C9F-9027-FFF5613A3570}" presName="arrowDiagram" presStyleCnt="0">
        <dgm:presLayoutVars>
          <dgm:chMax val="5"/>
          <dgm:dir/>
          <dgm:resizeHandles val="exact"/>
        </dgm:presLayoutVars>
      </dgm:prSet>
      <dgm:spPr/>
    </dgm:pt>
    <dgm:pt modelId="{8AE465E0-F6BD-436B-B82D-3C71156FA8EC}" type="pres">
      <dgm:prSet presAssocID="{3A6D0403-E16E-4C9F-9027-FFF5613A3570}" presName="arrow" presStyleLbl="bgShp" presStyleIdx="0" presStyleCnt="1"/>
      <dgm:spPr/>
    </dgm:pt>
    <dgm:pt modelId="{D52BB52F-F667-4020-9953-FC03CFFA8BE3}" type="pres">
      <dgm:prSet presAssocID="{3A6D0403-E16E-4C9F-9027-FFF5613A3570}" presName="arrowDiagram3" presStyleCnt="0"/>
      <dgm:spPr/>
    </dgm:pt>
    <dgm:pt modelId="{2384407F-AD2F-4E57-A457-79C42D199433}" type="pres">
      <dgm:prSet presAssocID="{3C6C28BB-2AED-4DD5-BD4F-ACC0A49F16FD}" presName="bullet3a" presStyleLbl="node1" presStyleIdx="0" presStyleCnt="3"/>
      <dgm:spPr/>
    </dgm:pt>
    <dgm:pt modelId="{A2FF6690-B2DC-44A3-8FAC-BFADD039D71F}" type="pres">
      <dgm:prSet presAssocID="{3C6C28BB-2AED-4DD5-BD4F-ACC0A49F16FD}" presName="textBox3a" presStyleLbl="revTx" presStyleIdx="0" presStyleCnt="3">
        <dgm:presLayoutVars>
          <dgm:bulletEnabled val="1"/>
        </dgm:presLayoutVars>
      </dgm:prSet>
      <dgm:spPr/>
      <dgm:t>
        <a:bodyPr/>
        <a:lstStyle/>
        <a:p>
          <a:endParaRPr lang="zh-CN" altLang="en-US"/>
        </a:p>
      </dgm:t>
    </dgm:pt>
    <dgm:pt modelId="{54AB6663-A006-4ED0-A881-0AAD90FEA467}" type="pres">
      <dgm:prSet presAssocID="{269ED0FF-F89E-4FE7-A35A-EA15E404FBEF}" presName="bullet3b" presStyleLbl="node1" presStyleIdx="1" presStyleCnt="3"/>
      <dgm:spPr/>
    </dgm:pt>
    <dgm:pt modelId="{4FDCF135-165D-4C11-9E5E-2CBFCA46C77B}" type="pres">
      <dgm:prSet presAssocID="{269ED0FF-F89E-4FE7-A35A-EA15E404FBEF}" presName="textBox3b" presStyleLbl="revTx" presStyleIdx="1" presStyleCnt="3">
        <dgm:presLayoutVars>
          <dgm:bulletEnabled val="1"/>
        </dgm:presLayoutVars>
      </dgm:prSet>
      <dgm:spPr/>
      <dgm:t>
        <a:bodyPr/>
        <a:lstStyle/>
        <a:p>
          <a:endParaRPr lang="zh-CN" altLang="en-US"/>
        </a:p>
      </dgm:t>
    </dgm:pt>
    <dgm:pt modelId="{B80832B8-6C7F-413F-9537-59F815BCF124}" type="pres">
      <dgm:prSet presAssocID="{5D5491A1-F54C-47A3-936B-A3E0C298ED7E}" presName="bullet3c" presStyleLbl="node1" presStyleIdx="2" presStyleCnt="3"/>
      <dgm:spPr/>
    </dgm:pt>
    <dgm:pt modelId="{6C82297F-D5F0-409D-8B6A-A55D7E67917F}" type="pres">
      <dgm:prSet presAssocID="{5D5491A1-F54C-47A3-936B-A3E0C298ED7E}" presName="textBox3c" presStyleLbl="revTx" presStyleIdx="2" presStyleCnt="3">
        <dgm:presLayoutVars>
          <dgm:bulletEnabled val="1"/>
        </dgm:presLayoutVars>
      </dgm:prSet>
      <dgm:spPr/>
      <dgm:t>
        <a:bodyPr/>
        <a:lstStyle/>
        <a:p>
          <a:endParaRPr lang="zh-CN" altLang="en-US"/>
        </a:p>
      </dgm:t>
    </dgm:pt>
  </dgm:ptLst>
  <dgm:cxnLst>
    <dgm:cxn modelId="{10FE06D2-901C-4CB3-B467-126C567DB063}" type="presOf" srcId="{3A6D0403-E16E-4C9F-9027-FFF5613A3570}" destId="{3692B20D-A31C-44E2-B4D3-C777387C387B}" srcOrd="0" destOrd="0" presId="urn:microsoft.com/office/officeart/2005/8/layout/arrow2"/>
    <dgm:cxn modelId="{938260A6-1475-459B-AB32-D0D0E07B2D7F}" srcId="{3A6D0403-E16E-4C9F-9027-FFF5613A3570}" destId="{5D5491A1-F54C-47A3-936B-A3E0C298ED7E}" srcOrd="2" destOrd="0" parTransId="{44573AD6-F5B2-4B53-AB1B-7D8D7DCC691E}" sibTransId="{5C9FDC44-9F05-4C3C-9516-EDE743F6528B}"/>
    <dgm:cxn modelId="{568D949D-F158-4718-B15F-AAA9DD5A3CAB}" type="presOf" srcId="{269ED0FF-F89E-4FE7-A35A-EA15E404FBEF}" destId="{4FDCF135-165D-4C11-9E5E-2CBFCA46C77B}" srcOrd="0" destOrd="0" presId="urn:microsoft.com/office/officeart/2005/8/layout/arrow2"/>
    <dgm:cxn modelId="{8AF57A0C-E612-44D4-99E1-2EA0F4D8EF1F}" srcId="{3A6D0403-E16E-4C9F-9027-FFF5613A3570}" destId="{269ED0FF-F89E-4FE7-A35A-EA15E404FBEF}" srcOrd="1" destOrd="0" parTransId="{44DB5846-B54C-4F43-B8F1-4A40D972211D}" sibTransId="{3E34869C-3D75-403E-A38D-3C46C19989A0}"/>
    <dgm:cxn modelId="{AE3B9E0C-2A5A-476C-A1B7-0021CF05D75F}" type="presOf" srcId="{5D5491A1-F54C-47A3-936B-A3E0C298ED7E}" destId="{6C82297F-D5F0-409D-8B6A-A55D7E67917F}" srcOrd="0" destOrd="0" presId="urn:microsoft.com/office/officeart/2005/8/layout/arrow2"/>
    <dgm:cxn modelId="{CD4A3A97-7390-41BB-A5AA-EDD069C68C62}" srcId="{3A6D0403-E16E-4C9F-9027-FFF5613A3570}" destId="{3C6C28BB-2AED-4DD5-BD4F-ACC0A49F16FD}" srcOrd="0" destOrd="0" parTransId="{F2AF076B-2AE3-428A-BDD1-9856F35F7E18}" sibTransId="{7A9811DC-C543-4819-B6F9-37F5758A06C1}"/>
    <dgm:cxn modelId="{DD636D80-B734-4E20-A8B4-CABCDFFF2485}" type="presOf" srcId="{3C6C28BB-2AED-4DD5-BD4F-ACC0A49F16FD}" destId="{A2FF6690-B2DC-44A3-8FAC-BFADD039D71F}" srcOrd="0" destOrd="0" presId="urn:microsoft.com/office/officeart/2005/8/layout/arrow2"/>
    <dgm:cxn modelId="{6671AC67-3CDF-4EDE-85F8-9B80841629D9}" type="presParOf" srcId="{3692B20D-A31C-44E2-B4D3-C777387C387B}" destId="{8AE465E0-F6BD-436B-B82D-3C71156FA8EC}" srcOrd="0" destOrd="0" presId="urn:microsoft.com/office/officeart/2005/8/layout/arrow2"/>
    <dgm:cxn modelId="{996F754A-537A-4A42-A8C3-514B81C18207}" type="presParOf" srcId="{3692B20D-A31C-44E2-B4D3-C777387C387B}" destId="{D52BB52F-F667-4020-9953-FC03CFFA8BE3}" srcOrd="1" destOrd="0" presId="urn:microsoft.com/office/officeart/2005/8/layout/arrow2"/>
    <dgm:cxn modelId="{88E443AF-44DF-48F4-9A0F-9B01BF6ECC23}" type="presParOf" srcId="{D52BB52F-F667-4020-9953-FC03CFFA8BE3}" destId="{2384407F-AD2F-4E57-A457-79C42D199433}" srcOrd="0" destOrd="0" presId="urn:microsoft.com/office/officeart/2005/8/layout/arrow2"/>
    <dgm:cxn modelId="{83967352-27C9-43DA-B8AF-F10BB1FEF994}" type="presParOf" srcId="{D52BB52F-F667-4020-9953-FC03CFFA8BE3}" destId="{A2FF6690-B2DC-44A3-8FAC-BFADD039D71F}" srcOrd="1" destOrd="0" presId="urn:microsoft.com/office/officeart/2005/8/layout/arrow2"/>
    <dgm:cxn modelId="{695E573C-EEF4-4C8D-A369-27819F3DC424}" type="presParOf" srcId="{D52BB52F-F667-4020-9953-FC03CFFA8BE3}" destId="{54AB6663-A006-4ED0-A881-0AAD90FEA467}" srcOrd="2" destOrd="0" presId="urn:microsoft.com/office/officeart/2005/8/layout/arrow2"/>
    <dgm:cxn modelId="{6B01A8A5-F750-464C-8EA2-834AECCFD8E4}" type="presParOf" srcId="{D52BB52F-F667-4020-9953-FC03CFFA8BE3}" destId="{4FDCF135-165D-4C11-9E5E-2CBFCA46C77B}" srcOrd="3" destOrd="0" presId="urn:microsoft.com/office/officeart/2005/8/layout/arrow2"/>
    <dgm:cxn modelId="{CFB46DEE-D53A-47A7-A2F4-666F74FFE422}" type="presParOf" srcId="{D52BB52F-F667-4020-9953-FC03CFFA8BE3}" destId="{B80832B8-6C7F-413F-9537-59F815BCF124}" srcOrd="4" destOrd="0" presId="urn:microsoft.com/office/officeart/2005/8/layout/arrow2"/>
    <dgm:cxn modelId="{1637B2B6-2EF9-4A81-93CE-D25D950F9748}" type="presParOf" srcId="{D52BB52F-F667-4020-9953-FC03CFFA8BE3}" destId="{6C82297F-D5F0-409D-8B6A-A55D7E67917F}" srcOrd="5" destOrd="0" presId="urn:microsoft.com/office/officeart/2005/8/layout/arrow2"/>
  </dgm:cxnLst>
  <dgm:bg/>
  <dgm:whole/>
</dgm:dataModel>
</file>

<file path=ppt/diagrams/data3.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2" qsCatId="simple" csTypeId="urn:microsoft.com/office/officeart/2005/8/colors/accent1_2" csCatId="accent1" phldr="1"/>
      <dgm:spPr/>
      <dgm:t>
        <a:bodyPr/>
        <a:lstStyle/>
        <a:p>
          <a:endParaRPr lang="zh-CN" altLang="en-US"/>
        </a:p>
      </dgm:t>
    </dgm:pt>
    <dgm:pt modelId="{691A815B-92B9-4F2C-A776-AB933AF0CC5F}">
      <dgm:prSet custT="1"/>
      <dgm:spPr/>
      <dgm:t>
        <a:bodyPr/>
        <a:lstStyle/>
        <a:p>
          <a:pPr algn="ctr"/>
          <a:r>
            <a:rPr lang="zh-CN" altLang="en-US" sz="1600" b="1" dirty="0" smtClean="0">
              <a:effectLst>
                <a:outerShdw blurRad="38100" dist="38100" dir="2700000" algn="tl">
                  <a:srgbClr val="000000">
                    <a:alpha val="43137"/>
                  </a:srgbClr>
                </a:outerShdw>
              </a:effectLst>
              <a:latin typeface="+mn-ea"/>
              <a:ea typeface="+mn-ea"/>
            </a:rPr>
            <a:t>定义</a:t>
          </a:r>
          <a:endParaRPr lang="zh-CN" altLang="en-US" sz="1600" b="1"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sz="1600" b="1">
            <a:latin typeface="+mn-ea"/>
            <a:ea typeface="+mn-ea"/>
          </a:endParaRPr>
        </a:p>
      </dgm:t>
    </dgm:pt>
    <dgm:pt modelId="{6B1BF2EB-0562-4386-B232-E71C2EC8CAED}" type="sibTrans" cxnId="{D7980C68-B1BF-432D-BFE2-DCE538EE90DA}">
      <dgm:prSet/>
      <dgm:spPr/>
      <dgm:t>
        <a:bodyPr/>
        <a:lstStyle/>
        <a:p>
          <a:endParaRPr lang="zh-CN" altLang="en-US" sz="1600" b="1">
            <a:latin typeface="+mn-ea"/>
            <a:ea typeface="+mn-ea"/>
          </a:endParaRPr>
        </a:p>
      </dgm:t>
    </dgm:pt>
    <dgm:pt modelId="{43732834-3947-4CA3-81A0-FF28EE3FCACC}">
      <dgm:prSet custT="1"/>
      <dgm:spPr/>
      <dgm:t>
        <a:bodyPr/>
        <a:lstStyle/>
        <a:p>
          <a:pPr algn="l"/>
          <a:r>
            <a:rPr lang="zh-CN" sz="1600" b="1" dirty="0" smtClean="0"/>
            <a:t>为了在一定的范围内获得最佳秩序，</a:t>
          </a:r>
          <a:r>
            <a:rPr lang="zh-CN" altLang="en-US" sz="1600" b="1" dirty="0" smtClean="0"/>
            <a:t>促进共同的效益，</a:t>
          </a:r>
          <a:r>
            <a:rPr lang="zh-CN" sz="1600" b="1" dirty="0" smtClean="0"/>
            <a:t>经协商一致制定并由公认机构批准，共同使用的和重复使用的一种</a:t>
          </a:r>
          <a:r>
            <a:rPr lang="zh-CN" sz="1600" b="1" dirty="0" smtClean="0">
              <a:solidFill>
                <a:schemeClr val="tx2">
                  <a:lumMod val="60000"/>
                  <a:lumOff val="40000"/>
                </a:schemeClr>
              </a:solidFill>
            </a:rPr>
            <a:t>规范性文件</a:t>
          </a:r>
          <a:r>
            <a:rPr lang="zh-CN" altLang="en-US" sz="1600" b="1" dirty="0" smtClean="0"/>
            <a:t>。</a:t>
          </a:r>
          <a:r>
            <a:rPr lang="zh-CN" altLang="en-US" sz="1600" b="0" dirty="0" smtClean="0"/>
            <a:t>（</a:t>
          </a:r>
          <a:r>
            <a:rPr lang="zh-CN" sz="1600" b="0" dirty="0" smtClean="0"/>
            <a:t>根据国际标准化组织（ISO）和国际电工委员会（IEC）的定义</a:t>
          </a:r>
          <a:r>
            <a:rPr lang="zh-CN" altLang="en-US" sz="1600" b="0" dirty="0" smtClean="0"/>
            <a:t>）</a:t>
          </a:r>
          <a:endParaRPr lang="zh-CN" altLang="en-US" sz="1600" b="0" dirty="0">
            <a:effectLst>
              <a:outerShdw blurRad="38100" dist="38100" dir="2700000" algn="tl">
                <a:srgbClr val="000000">
                  <a:alpha val="43137"/>
                </a:srgbClr>
              </a:outerShdw>
            </a:effectLst>
            <a:latin typeface="+mn-ea"/>
            <a:ea typeface="+mn-ea"/>
          </a:endParaRPr>
        </a:p>
      </dgm:t>
    </dgm:pt>
    <dgm:pt modelId="{F94FE789-E158-48A6-A2D7-8CCFB8F04A8A}" type="parTrans" cxnId="{1982D729-744B-4A77-9D1A-DC8F02B2BFD4}">
      <dgm:prSet/>
      <dgm:spPr/>
      <dgm:t>
        <a:bodyPr/>
        <a:lstStyle/>
        <a:p>
          <a:endParaRPr lang="zh-CN" altLang="en-US" sz="1600" b="1"/>
        </a:p>
      </dgm:t>
    </dgm:pt>
    <dgm:pt modelId="{CC7D5CB5-D56F-4974-A090-655DC1CD28CD}" type="sibTrans" cxnId="{1982D729-744B-4A77-9D1A-DC8F02B2BFD4}">
      <dgm:prSet/>
      <dgm:spPr/>
      <dgm:t>
        <a:bodyPr/>
        <a:lstStyle/>
        <a:p>
          <a:endParaRPr lang="zh-CN" altLang="en-US" sz="1600" b="1"/>
        </a:p>
      </dgm:t>
    </dgm:pt>
    <dgm:pt modelId="{4E16ADBC-2BCF-44E7-B75A-BF1FD364A3E1}" type="pres">
      <dgm:prSet presAssocID="{E491EEA2-31DE-4C7D-A187-0F5416EF8258}" presName="linearFlow" presStyleCnt="0">
        <dgm:presLayoutVars>
          <dgm:dir/>
          <dgm:animLvl val="lvl"/>
          <dgm:resizeHandles val="exact"/>
        </dgm:presLayoutVars>
      </dgm:prSet>
      <dgm:spPr/>
      <dgm:t>
        <a:bodyPr/>
        <a:lstStyle/>
        <a:p>
          <a:endParaRPr lang="zh-CN" altLang="en-US"/>
        </a:p>
      </dgm:t>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1" custLinFactNeighborX="-23810" custLinFactNeighborY="0">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1" custScaleY="116443">
        <dgm:presLayoutVars>
          <dgm:bulletEnabled val="1"/>
        </dgm:presLayoutVars>
      </dgm:prSet>
      <dgm:spPr/>
      <dgm:t>
        <a:bodyPr/>
        <a:lstStyle/>
        <a:p>
          <a:endParaRPr lang="zh-CN" altLang="en-US"/>
        </a:p>
      </dgm:t>
    </dgm:pt>
  </dgm:ptLst>
  <dgm:cxnLst>
    <dgm:cxn modelId="{1982D729-744B-4A77-9D1A-DC8F02B2BFD4}" srcId="{691A815B-92B9-4F2C-A776-AB933AF0CC5F}" destId="{43732834-3947-4CA3-81A0-FF28EE3FCACC}" srcOrd="0" destOrd="0" parTransId="{F94FE789-E158-48A6-A2D7-8CCFB8F04A8A}" sibTransId="{CC7D5CB5-D56F-4974-A090-655DC1CD28CD}"/>
    <dgm:cxn modelId="{2E7D16D7-FCB7-4C7C-8FC8-248BFD2068B3}" type="presOf" srcId="{43732834-3947-4CA3-81A0-FF28EE3FCACC}" destId="{A6B826E5-C5F1-4C27-A2EC-B60D693FDB2F}" srcOrd="0" destOrd="0" presId="urn:microsoft.com/office/officeart/2005/8/layout/chevron2"/>
    <dgm:cxn modelId="{0C4877C9-3040-4272-A0D1-12E1C2CD667F}" type="presOf" srcId="{691A815B-92B9-4F2C-A776-AB933AF0CC5F}" destId="{5044F0BB-AE00-4B85-BA91-B2B71F97EB8A}" srcOrd="0" destOrd="0" presId="urn:microsoft.com/office/officeart/2005/8/layout/chevron2"/>
    <dgm:cxn modelId="{1360EFC9-5592-4461-8E09-DB003A6ADFCD}" type="presOf" srcId="{E491EEA2-31DE-4C7D-A187-0F5416EF8258}" destId="{4E16ADBC-2BCF-44E7-B75A-BF1FD364A3E1}" srcOrd="0" destOrd="0" presId="urn:microsoft.com/office/officeart/2005/8/layout/chevron2"/>
    <dgm:cxn modelId="{D7980C68-B1BF-432D-BFE2-DCE538EE90DA}" srcId="{E491EEA2-31DE-4C7D-A187-0F5416EF8258}" destId="{691A815B-92B9-4F2C-A776-AB933AF0CC5F}" srcOrd="0" destOrd="0" parTransId="{9AC0C8CD-C05F-4BAF-8FD0-54ADDFCD2373}" sibTransId="{6B1BF2EB-0562-4386-B232-E71C2EC8CAED}"/>
    <dgm:cxn modelId="{B2C693FB-1351-48F2-B4D2-5B5FCD17FE57}" type="presParOf" srcId="{4E16ADBC-2BCF-44E7-B75A-BF1FD364A3E1}" destId="{BAFA2FE2-CF36-4F27-978C-48EB79334015}" srcOrd="0" destOrd="0" presId="urn:microsoft.com/office/officeart/2005/8/layout/chevron2"/>
    <dgm:cxn modelId="{F8365C2B-039A-4A0F-9871-D5AD15F2F1FC}" type="presParOf" srcId="{BAFA2FE2-CF36-4F27-978C-48EB79334015}" destId="{5044F0BB-AE00-4B85-BA91-B2B71F97EB8A}" srcOrd="0" destOrd="0" presId="urn:microsoft.com/office/officeart/2005/8/layout/chevron2"/>
    <dgm:cxn modelId="{042869EA-5CDC-4A76-AD22-8528182AE8FA}" type="presParOf" srcId="{BAFA2FE2-CF36-4F27-978C-48EB79334015}" destId="{A6B826E5-C5F1-4C27-A2EC-B60D693FDB2F}" srcOrd="1" destOrd="0" presId="urn:microsoft.com/office/officeart/2005/8/layout/chevron2"/>
  </dgm:cxnLst>
  <dgm:bg/>
  <dgm:whole/>
</dgm:dataModel>
</file>

<file path=ppt/diagrams/data4.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1" qsCatId="simple" csTypeId="urn:microsoft.com/office/officeart/2005/8/colors/accent1_3" csCatId="accent1" phldr="1"/>
      <dgm:spPr/>
    </dgm:pt>
    <dgm:pt modelId="{691A815B-92B9-4F2C-A776-AB933AF0CC5F}">
      <dgm:prSet custT="1"/>
      <dgm:spPr/>
      <dgm:t>
        <a:bodyPr/>
        <a:lstStyle/>
        <a:p>
          <a:pPr algn="ctr"/>
          <a:r>
            <a:rPr lang="zh-CN" altLang="en-US" sz="1600" b="1" dirty="0" smtClean="0">
              <a:effectLst>
                <a:outerShdw blurRad="38100" dist="38100" dir="2700000" algn="tl">
                  <a:srgbClr val="000000">
                    <a:alpha val="43137"/>
                  </a:srgbClr>
                </a:outerShdw>
              </a:effectLst>
              <a:latin typeface="+mn-ea"/>
              <a:ea typeface="+mn-ea"/>
            </a:rPr>
            <a:t>类别</a:t>
          </a:r>
          <a:endParaRPr lang="zh-CN" altLang="en-US" sz="1600" b="1"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sz="1600">
            <a:latin typeface="+mn-ea"/>
            <a:ea typeface="+mn-ea"/>
          </a:endParaRPr>
        </a:p>
      </dgm:t>
    </dgm:pt>
    <dgm:pt modelId="{6B1BF2EB-0562-4386-B232-E71C2EC8CAED}" type="sibTrans" cxnId="{D7980C68-B1BF-432D-BFE2-DCE538EE90DA}">
      <dgm:prSet/>
      <dgm:spPr/>
      <dgm:t>
        <a:bodyPr/>
        <a:lstStyle/>
        <a:p>
          <a:endParaRPr lang="zh-CN" altLang="en-US" sz="1600">
            <a:latin typeface="+mn-ea"/>
            <a:ea typeface="+mn-ea"/>
          </a:endParaRPr>
        </a:p>
      </dgm:t>
    </dgm:pt>
    <dgm:pt modelId="{A0BA6BD8-BC1A-4697-8B43-FFB2C5DBB489}">
      <dgm:prSet custT="1"/>
      <dgm:spPr/>
      <dgm:t>
        <a:bodyPr/>
        <a:lstStyle/>
        <a:p>
          <a:pPr algn="l"/>
          <a:r>
            <a:rPr lang="zh-CN" sz="1600" dirty="0" smtClean="0"/>
            <a:t>按照适用</a:t>
          </a:r>
          <a:r>
            <a:rPr lang="zh-CN" sz="1600" dirty="0" smtClean="0">
              <a:solidFill>
                <a:schemeClr val="tx2">
                  <a:lumMod val="60000"/>
                  <a:lumOff val="40000"/>
                </a:schemeClr>
              </a:solidFill>
            </a:rPr>
            <a:t>范围</a:t>
          </a:r>
          <a:r>
            <a:rPr lang="zh-CN" sz="1600" dirty="0" smtClean="0"/>
            <a:t>的划分，标准可以分为：国际标准、国家标准、行业标准、地方标准和企业标准。</a:t>
          </a:r>
          <a:endParaRPr lang="zh-CN" altLang="en-US" sz="1600" b="1" dirty="0">
            <a:effectLst>
              <a:outerShdw blurRad="38100" dist="38100" dir="2700000" algn="tl">
                <a:srgbClr val="000000">
                  <a:alpha val="43137"/>
                </a:srgbClr>
              </a:outerShdw>
            </a:effectLst>
            <a:latin typeface="+mn-ea"/>
            <a:ea typeface="+mn-ea"/>
          </a:endParaRPr>
        </a:p>
      </dgm:t>
    </dgm:pt>
    <dgm:pt modelId="{E5B88DE4-8C95-4709-A4F5-DE3319C742C5}" type="parTrans" cxnId="{CDBE34CB-CC9D-4F6F-BB26-458967B2102E}">
      <dgm:prSet/>
      <dgm:spPr/>
      <dgm:t>
        <a:bodyPr/>
        <a:lstStyle/>
        <a:p>
          <a:endParaRPr lang="zh-CN" altLang="en-US" sz="1600">
            <a:latin typeface="+mn-ea"/>
            <a:ea typeface="+mn-ea"/>
          </a:endParaRPr>
        </a:p>
      </dgm:t>
    </dgm:pt>
    <dgm:pt modelId="{1CB12275-60D6-406C-938D-41BBDC46FA2A}" type="sibTrans" cxnId="{CDBE34CB-CC9D-4F6F-BB26-458967B2102E}">
      <dgm:prSet/>
      <dgm:spPr/>
      <dgm:t>
        <a:bodyPr/>
        <a:lstStyle/>
        <a:p>
          <a:endParaRPr lang="zh-CN" altLang="en-US" sz="1600">
            <a:latin typeface="+mn-ea"/>
            <a:ea typeface="+mn-ea"/>
          </a:endParaRPr>
        </a:p>
      </dgm:t>
    </dgm:pt>
    <dgm:pt modelId="{43732834-3947-4CA3-81A0-FF28EE3FCACC}">
      <dgm:prSet custT="1"/>
      <dgm:spPr/>
      <dgm:t>
        <a:bodyPr/>
        <a:lstStyle/>
        <a:p>
          <a:pPr algn="ctr"/>
          <a:r>
            <a:rPr lang="zh-CN" altLang="en-US" sz="1600" b="1" dirty="0" smtClean="0">
              <a:effectLst>
                <a:outerShdw blurRad="38100" dist="38100" dir="2700000" algn="tl">
                  <a:srgbClr val="000000">
                    <a:alpha val="43137"/>
                  </a:srgbClr>
                </a:outerShdw>
              </a:effectLst>
              <a:latin typeface="+mn-ea"/>
              <a:ea typeface="+mn-ea"/>
            </a:rPr>
            <a:t>类别</a:t>
          </a:r>
          <a:endParaRPr lang="zh-CN" altLang="en-US" sz="1600" b="1" dirty="0">
            <a:effectLst>
              <a:outerShdw blurRad="38100" dist="38100" dir="2700000" algn="tl">
                <a:srgbClr val="000000">
                  <a:alpha val="43137"/>
                </a:srgbClr>
              </a:outerShdw>
            </a:effectLst>
            <a:latin typeface="+mn-ea"/>
            <a:ea typeface="+mn-ea"/>
          </a:endParaRPr>
        </a:p>
      </dgm:t>
    </dgm:pt>
    <dgm:pt modelId="{F94FE789-E158-48A6-A2D7-8CCFB8F04A8A}" type="parTrans" cxnId="{1982D729-744B-4A77-9D1A-DC8F02B2BFD4}">
      <dgm:prSet/>
      <dgm:spPr/>
      <dgm:t>
        <a:bodyPr/>
        <a:lstStyle/>
        <a:p>
          <a:endParaRPr lang="zh-CN" altLang="en-US" sz="1600"/>
        </a:p>
      </dgm:t>
    </dgm:pt>
    <dgm:pt modelId="{CC7D5CB5-D56F-4974-A090-655DC1CD28CD}" type="sibTrans" cxnId="{1982D729-744B-4A77-9D1A-DC8F02B2BFD4}">
      <dgm:prSet/>
      <dgm:spPr/>
      <dgm:t>
        <a:bodyPr/>
        <a:lstStyle/>
        <a:p>
          <a:endParaRPr lang="zh-CN" altLang="en-US" sz="1600"/>
        </a:p>
      </dgm:t>
    </dgm:pt>
    <dgm:pt modelId="{84814A09-5B5A-4EA7-B62E-E148E5F29718}">
      <dgm:prSet custT="1"/>
      <dgm:spPr/>
      <dgm:t>
        <a:bodyPr/>
        <a:lstStyle/>
        <a:p>
          <a:pPr algn="l"/>
          <a:r>
            <a:rPr lang="zh-CN" sz="1600" dirty="0" smtClean="0"/>
            <a:t>按照标准涉及的</a:t>
          </a:r>
          <a:r>
            <a:rPr lang="zh-CN" sz="1600" dirty="0" smtClean="0">
              <a:solidFill>
                <a:schemeClr val="tx2">
                  <a:lumMod val="60000"/>
                  <a:lumOff val="40000"/>
                </a:schemeClr>
              </a:solidFill>
            </a:rPr>
            <a:t>对象</a:t>
          </a:r>
          <a:r>
            <a:rPr lang="zh-CN" sz="1600" dirty="0" smtClean="0"/>
            <a:t>划分，</a:t>
          </a:r>
          <a:r>
            <a:rPr lang="en-US" altLang="zh-CN" sz="1600" dirty="0" smtClean="0"/>
            <a:t>ISO/IEC</a:t>
          </a:r>
          <a:r>
            <a:rPr lang="zh-CN" altLang="en-US" sz="1600" dirty="0" smtClean="0"/>
            <a:t>原则</a:t>
          </a:r>
          <a:r>
            <a:rPr lang="zh-CN" sz="1600" dirty="0" smtClean="0"/>
            <a:t>分</a:t>
          </a:r>
          <a:r>
            <a:rPr lang="zh-CN" altLang="en-US" sz="1600" dirty="0" smtClean="0"/>
            <a:t>三大类</a:t>
          </a:r>
          <a:r>
            <a:rPr lang="zh-CN" sz="1600" dirty="0" smtClean="0"/>
            <a:t>：</a:t>
          </a:r>
          <a:r>
            <a:rPr lang="zh-CN" altLang="en-US" sz="1600" dirty="0" smtClean="0"/>
            <a:t>产品标准、过程标准和服务标准。</a:t>
          </a:r>
          <a:r>
            <a:rPr lang="en-US" altLang="zh-CN" sz="1600" dirty="0" smtClean="0"/>
            <a:t>WTO</a:t>
          </a:r>
          <a:r>
            <a:rPr lang="zh-CN" altLang="en-US" sz="1600" dirty="0" smtClean="0"/>
            <a:t>原则分两大类：过程标准、结果标准。</a:t>
          </a:r>
          <a:endParaRPr lang="zh-CN" altLang="en-US" sz="1600" dirty="0"/>
        </a:p>
      </dgm:t>
    </dgm:pt>
    <dgm:pt modelId="{51276EE8-5580-4C28-A4A1-ACF0A8ADA095}" type="parTrans" cxnId="{A317D5DA-3308-4DA7-AAD9-F02CEACF157B}">
      <dgm:prSet/>
      <dgm:spPr/>
      <dgm:t>
        <a:bodyPr/>
        <a:lstStyle/>
        <a:p>
          <a:endParaRPr lang="zh-CN" altLang="en-US" sz="1600"/>
        </a:p>
      </dgm:t>
    </dgm:pt>
    <dgm:pt modelId="{F2F7CCC4-DAE1-4B78-BFBD-188F8D2F4A6C}" type="sibTrans" cxnId="{A317D5DA-3308-4DA7-AAD9-F02CEACF157B}">
      <dgm:prSet/>
      <dgm:spPr/>
      <dgm:t>
        <a:bodyPr/>
        <a:lstStyle/>
        <a:p>
          <a:endParaRPr lang="zh-CN" altLang="en-US" sz="1600"/>
        </a:p>
      </dgm:t>
    </dgm:pt>
    <dgm:pt modelId="{8CF591E4-38E8-4EBD-B72B-15D03E2D2F0C}">
      <dgm:prSet custT="1"/>
      <dgm:spPr/>
      <dgm:t>
        <a:bodyPr/>
        <a:lstStyle/>
        <a:p>
          <a:r>
            <a:rPr lang="zh-CN" altLang="en-US" sz="1600" dirty="0" smtClean="0"/>
            <a:t>类别</a:t>
          </a:r>
          <a:endParaRPr lang="zh-CN" altLang="en-US" sz="1600" dirty="0"/>
        </a:p>
      </dgm:t>
    </dgm:pt>
    <dgm:pt modelId="{1BAD4BD1-D5AD-40E4-83EF-DB8D6DCA092A}" type="parTrans" cxnId="{A7CE3F5E-D424-4B1D-B5D6-983A888FE923}">
      <dgm:prSet/>
      <dgm:spPr/>
      <dgm:t>
        <a:bodyPr/>
        <a:lstStyle/>
        <a:p>
          <a:endParaRPr lang="zh-CN" altLang="en-US" sz="1600"/>
        </a:p>
      </dgm:t>
    </dgm:pt>
    <dgm:pt modelId="{16407423-A486-4542-90FB-9E66CDE54B56}" type="sibTrans" cxnId="{A7CE3F5E-D424-4B1D-B5D6-983A888FE923}">
      <dgm:prSet/>
      <dgm:spPr/>
      <dgm:t>
        <a:bodyPr/>
        <a:lstStyle/>
        <a:p>
          <a:endParaRPr lang="zh-CN" altLang="en-US" sz="1600"/>
        </a:p>
      </dgm:t>
    </dgm:pt>
    <dgm:pt modelId="{32F5F86B-5244-40BD-B127-91FFCA1204BD}">
      <dgm:prSet custT="1"/>
      <dgm:spPr/>
      <dgm:t>
        <a:bodyPr/>
        <a:lstStyle/>
        <a:p>
          <a:r>
            <a:rPr lang="zh-CN" altLang="en-US" sz="1600" dirty="0" smtClean="0"/>
            <a:t>详细的分类：术语标准、符号标准、试验标准、产品标准、过程标准、服务标准、接口标准、</a:t>
          </a:r>
          <a:r>
            <a:rPr lang="zh-CN" altLang="en-US" sz="1600" b="1" dirty="0" smtClean="0"/>
            <a:t>数据标准</a:t>
          </a:r>
          <a:r>
            <a:rPr lang="zh-CN" altLang="en-US" sz="1600" dirty="0" smtClean="0"/>
            <a:t>等等。</a:t>
          </a:r>
          <a:endParaRPr lang="zh-CN" altLang="en-US" sz="1600" dirty="0"/>
        </a:p>
      </dgm:t>
    </dgm:pt>
    <dgm:pt modelId="{9E483373-F238-4F51-B800-F6F8A49368E0}" type="parTrans" cxnId="{4CB7F651-1FE2-4931-805B-29085E42A504}">
      <dgm:prSet/>
      <dgm:spPr/>
      <dgm:t>
        <a:bodyPr/>
        <a:lstStyle/>
        <a:p>
          <a:endParaRPr lang="zh-CN" altLang="en-US" sz="1600"/>
        </a:p>
      </dgm:t>
    </dgm:pt>
    <dgm:pt modelId="{A53C9FEC-8A00-4CC6-ADF3-CE46725D962B}" type="sibTrans" cxnId="{4CB7F651-1FE2-4931-805B-29085E42A504}">
      <dgm:prSet/>
      <dgm:spPr/>
      <dgm:t>
        <a:bodyPr/>
        <a:lstStyle/>
        <a:p>
          <a:endParaRPr lang="zh-CN" altLang="en-US" sz="1600"/>
        </a:p>
      </dgm:t>
    </dgm:pt>
    <dgm:pt modelId="{4E16ADBC-2BCF-44E7-B75A-BF1FD364A3E1}" type="pres">
      <dgm:prSet presAssocID="{E491EEA2-31DE-4C7D-A187-0F5416EF8258}" presName="linearFlow" presStyleCnt="0">
        <dgm:presLayoutVars>
          <dgm:dir/>
          <dgm:animLvl val="lvl"/>
          <dgm:resizeHandles val="exact"/>
        </dgm:presLayoutVars>
      </dgm:prSet>
      <dgm:spPr/>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3">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3">
        <dgm:presLayoutVars>
          <dgm:bulletEnabled val="1"/>
        </dgm:presLayoutVars>
      </dgm:prSet>
      <dgm:spPr/>
      <dgm:t>
        <a:bodyPr/>
        <a:lstStyle/>
        <a:p>
          <a:endParaRPr lang="zh-CN" altLang="en-US"/>
        </a:p>
      </dgm:t>
    </dgm:pt>
    <dgm:pt modelId="{9DE401D0-4342-43E5-BCCD-DB4C759328ED}" type="pres">
      <dgm:prSet presAssocID="{6B1BF2EB-0562-4386-B232-E71C2EC8CAED}" presName="sp" presStyleCnt="0"/>
      <dgm:spPr/>
    </dgm:pt>
    <dgm:pt modelId="{DB7C67CB-4DA2-4926-90C9-06D1DD0FC73E}" type="pres">
      <dgm:prSet presAssocID="{43732834-3947-4CA3-81A0-FF28EE3FCACC}" presName="composite" presStyleCnt="0"/>
      <dgm:spPr/>
    </dgm:pt>
    <dgm:pt modelId="{F533CA50-F17F-4EDF-BDAB-C556E243DA1B}" type="pres">
      <dgm:prSet presAssocID="{43732834-3947-4CA3-81A0-FF28EE3FCACC}" presName="parentText" presStyleLbl="alignNode1" presStyleIdx="1" presStyleCnt="3" custScaleY="116677">
        <dgm:presLayoutVars>
          <dgm:chMax val="1"/>
          <dgm:bulletEnabled val="1"/>
        </dgm:presLayoutVars>
      </dgm:prSet>
      <dgm:spPr/>
      <dgm:t>
        <a:bodyPr/>
        <a:lstStyle/>
        <a:p>
          <a:endParaRPr lang="zh-CN" altLang="en-US"/>
        </a:p>
      </dgm:t>
    </dgm:pt>
    <dgm:pt modelId="{8A5253D4-3924-4ABD-BB05-9752EB44F500}" type="pres">
      <dgm:prSet presAssocID="{43732834-3947-4CA3-81A0-FF28EE3FCACC}" presName="descendantText" presStyleLbl="alignAcc1" presStyleIdx="1" presStyleCnt="3" custScaleY="135072">
        <dgm:presLayoutVars>
          <dgm:bulletEnabled val="1"/>
        </dgm:presLayoutVars>
      </dgm:prSet>
      <dgm:spPr/>
      <dgm:t>
        <a:bodyPr/>
        <a:lstStyle/>
        <a:p>
          <a:endParaRPr lang="zh-CN" altLang="en-US"/>
        </a:p>
      </dgm:t>
    </dgm:pt>
    <dgm:pt modelId="{CA0BA2B3-A37E-4D11-8446-F6EF4E1FDF0E}" type="pres">
      <dgm:prSet presAssocID="{CC7D5CB5-D56F-4974-A090-655DC1CD28CD}" presName="sp" presStyleCnt="0"/>
      <dgm:spPr/>
    </dgm:pt>
    <dgm:pt modelId="{61685828-DCCB-4C7D-9398-C53406A4ADF0}" type="pres">
      <dgm:prSet presAssocID="{8CF591E4-38E8-4EBD-B72B-15D03E2D2F0C}" presName="composite" presStyleCnt="0"/>
      <dgm:spPr/>
    </dgm:pt>
    <dgm:pt modelId="{63D4D639-7D9A-41FF-AA07-AF99BCF80360}" type="pres">
      <dgm:prSet presAssocID="{8CF591E4-38E8-4EBD-B72B-15D03E2D2F0C}" presName="parentText" presStyleLbl="alignNode1" presStyleIdx="2" presStyleCnt="3">
        <dgm:presLayoutVars>
          <dgm:chMax val="1"/>
          <dgm:bulletEnabled val="1"/>
        </dgm:presLayoutVars>
      </dgm:prSet>
      <dgm:spPr/>
      <dgm:t>
        <a:bodyPr/>
        <a:lstStyle/>
        <a:p>
          <a:endParaRPr lang="zh-CN" altLang="en-US"/>
        </a:p>
      </dgm:t>
    </dgm:pt>
    <dgm:pt modelId="{7722F2AD-0E2F-43A8-807E-C24BBFE6FF5F}" type="pres">
      <dgm:prSet presAssocID="{8CF591E4-38E8-4EBD-B72B-15D03E2D2F0C}" presName="descendantText" presStyleLbl="alignAcc1" presStyleIdx="2" presStyleCnt="3">
        <dgm:presLayoutVars>
          <dgm:bulletEnabled val="1"/>
        </dgm:presLayoutVars>
      </dgm:prSet>
      <dgm:spPr/>
      <dgm:t>
        <a:bodyPr/>
        <a:lstStyle/>
        <a:p>
          <a:endParaRPr lang="zh-CN" altLang="en-US"/>
        </a:p>
      </dgm:t>
    </dgm:pt>
  </dgm:ptLst>
  <dgm:cxnLst>
    <dgm:cxn modelId="{1982D729-744B-4A77-9D1A-DC8F02B2BFD4}" srcId="{E491EEA2-31DE-4C7D-A187-0F5416EF8258}" destId="{43732834-3947-4CA3-81A0-FF28EE3FCACC}" srcOrd="1" destOrd="0" parTransId="{F94FE789-E158-48A6-A2D7-8CCFB8F04A8A}" sibTransId="{CC7D5CB5-D56F-4974-A090-655DC1CD28CD}"/>
    <dgm:cxn modelId="{F502B8B2-5D17-4A20-8A12-B13C2B832621}" type="presOf" srcId="{691A815B-92B9-4F2C-A776-AB933AF0CC5F}" destId="{5044F0BB-AE00-4B85-BA91-B2B71F97EB8A}" srcOrd="0" destOrd="0" presId="urn:microsoft.com/office/officeart/2005/8/layout/chevron2"/>
    <dgm:cxn modelId="{04BC1C62-EB52-4D89-AB84-477D1F34904E}" type="presOf" srcId="{43732834-3947-4CA3-81A0-FF28EE3FCACC}" destId="{F533CA50-F17F-4EDF-BDAB-C556E243DA1B}" srcOrd="0" destOrd="0" presId="urn:microsoft.com/office/officeart/2005/8/layout/chevron2"/>
    <dgm:cxn modelId="{A7A68754-0AAA-4083-A23D-66DB98EB5F4C}" type="presOf" srcId="{32F5F86B-5244-40BD-B127-91FFCA1204BD}" destId="{7722F2AD-0E2F-43A8-807E-C24BBFE6FF5F}" srcOrd="0" destOrd="0" presId="urn:microsoft.com/office/officeart/2005/8/layout/chevron2"/>
    <dgm:cxn modelId="{2A2F7F2F-5E38-47E2-9944-491F578EA70A}" type="presOf" srcId="{A0BA6BD8-BC1A-4697-8B43-FFB2C5DBB489}" destId="{A6B826E5-C5F1-4C27-A2EC-B60D693FDB2F}" srcOrd="0" destOrd="0" presId="urn:microsoft.com/office/officeart/2005/8/layout/chevron2"/>
    <dgm:cxn modelId="{4CB7F651-1FE2-4931-805B-29085E42A504}" srcId="{8CF591E4-38E8-4EBD-B72B-15D03E2D2F0C}" destId="{32F5F86B-5244-40BD-B127-91FFCA1204BD}" srcOrd="0" destOrd="0" parTransId="{9E483373-F238-4F51-B800-F6F8A49368E0}" sibTransId="{A53C9FEC-8A00-4CC6-ADF3-CE46725D962B}"/>
    <dgm:cxn modelId="{166B4204-5F03-4D13-8999-E3F6DD29E437}" type="presOf" srcId="{8CF591E4-38E8-4EBD-B72B-15D03E2D2F0C}" destId="{63D4D639-7D9A-41FF-AA07-AF99BCF80360}" srcOrd="0" destOrd="0" presId="urn:microsoft.com/office/officeart/2005/8/layout/chevron2"/>
    <dgm:cxn modelId="{FFA81EC4-DBDB-4246-B420-6E2988940066}" type="presOf" srcId="{E491EEA2-31DE-4C7D-A187-0F5416EF8258}" destId="{4E16ADBC-2BCF-44E7-B75A-BF1FD364A3E1}" srcOrd="0" destOrd="0" presId="urn:microsoft.com/office/officeart/2005/8/layout/chevron2"/>
    <dgm:cxn modelId="{CDBE34CB-CC9D-4F6F-BB26-458967B2102E}" srcId="{691A815B-92B9-4F2C-A776-AB933AF0CC5F}" destId="{A0BA6BD8-BC1A-4697-8B43-FFB2C5DBB489}" srcOrd="0" destOrd="0" parTransId="{E5B88DE4-8C95-4709-A4F5-DE3319C742C5}" sibTransId="{1CB12275-60D6-406C-938D-41BBDC46FA2A}"/>
    <dgm:cxn modelId="{A317D5DA-3308-4DA7-AAD9-F02CEACF157B}" srcId="{43732834-3947-4CA3-81A0-FF28EE3FCACC}" destId="{84814A09-5B5A-4EA7-B62E-E148E5F29718}" srcOrd="0" destOrd="0" parTransId="{51276EE8-5580-4C28-A4A1-ACF0A8ADA095}" sibTransId="{F2F7CCC4-DAE1-4B78-BFBD-188F8D2F4A6C}"/>
    <dgm:cxn modelId="{DB571F96-D344-4280-97C5-70264A961B39}" type="presOf" srcId="{84814A09-5B5A-4EA7-B62E-E148E5F29718}" destId="{8A5253D4-3924-4ABD-BB05-9752EB44F500}" srcOrd="0" destOrd="0" presId="urn:microsoft.com/office/officeart/2005/8/layout/chevron2"/>
    <dgm:cxn modelId="{D7980C68-B1BF-432D-BFE2-DCE538EE90DA}" srcId="{E491EEA2-31DE-4C7D-A187-0F5416EF8258}" destId="{691A815B-92B9-4F2C-A776-AB933AF0CC5F}" srcOrd="0" destOrd="0" parTransId="{9AC0C8CD-C05F-4BAF-8FD0-54ADDFCD2373}" sibTransId="{6B1BF2EB-0562-4386-B232-E71C2EC8CAED}"/>
    <dgm:cxn modelId="{A7CE3F5E-D424-4B1D-B5D6-983A888FE923}" srcId="{E491EEA2-31DE-4C7D-A187-0F5416EF8258}" destId="{8CF591E4-38E8-4EBD-B72B-15D03E2D2F0C}" srcOrd="2" destOrd="0" parTransId="{1BAD4BD1-D5AD-40E4-83EF-DB8D6DCA092A}" sibTransId="{16407423-A486-4542-90FB-9E66CDE54B56}"/>
    <dgm:cxn modelId="{7D828A02-9EB1-4AE9-B46D-8C86E5614E80}" type="presParOf" srcId="{4E16ADBC-2BCF-44E7-B75A-BF1FD364A3E1}" destId="{BAFA2FE2-CF36-4F27-978C-48EB79334015}" srcOrd="0" destOrd="0" presId="urn:microsoft.com/office/officeart/2005/8/layout/chevron2"/>
    <dgm:cxn modelId="{142F137C-9AEE-403E-9A91-360DACC83863}" type="presParOf" srcId="{BAFA2FE2-CF36-4F27-978C-48EB79334015}" destId="{5044F0BB-AE00-4B85-BA91-B2B71F97EB8A}" srcOrd="0" destOrd="0" presId="urn:microsoft.com/office/officeart/2005/8/layout/chevron2"/>
    <dgm:cxn modelId="{EA38A901-31CC-4DD6-93B4-67EF179C1C21}" type="presParOf" srcId="{BAFA2FE2-CF36-4F27-978C-48EB79334015}" destId="{A6B826E5-C5F1-4C27-A2EC-B60D693FDB2F}" srcOrd="1" destOrd="0" presId="urn:microsoft.com/office/officeart/2005/8/layout/chevron2"/>
    <dgm:cxn modelId="{A7E89CE2-0B2F-440A-BBE2-DBBE02DD464E}" type="presParOf" srcId="{4E16ADBC-2BCF-44E7-B75A-BF1FD364A3E1}" destId="{9DE401D0-4342-43E5-BCCD-DB4C759328ED}" srcOrd="1" destOrd="0" presId="urn:microsoft.com/office/officeart/2005/8/layout/chevron2"/>
    <dgm:cxn modelId="{24AC346A-3D65-4558-BA92-A2231A82395E}" type="presParOf" srcId="{4E16ADBC-2BCF-44E7-B75A-BF1FD364A3E1}" destId="{DB7C67CB-4DA2-4926-90C9-06D1DD0FC73E}" srcOrd="2" destOrd="0" presId="urn:microsoft.com/office/officeart/2005/8/layout/chevron2"/>
    <dgm:cxn modelId="{DFECE4E8-84EF-4AC4-BF96-8C0287683D9A}" type="presParOf" srcId="{DB7C67CB-4DA2-4926-90C9-06D1DD0FC73E}" destId="{F533CA50-F17F-4EDF-BDAB-C556E243DA1B}" srcOrd="0" destOrd="0" presId="urn:microsoft.com/office/officeart/2005/8/layout/chevron2"/>
    <dgm:cxn modelId="{FB60E2B7-8FA3-4F59-A37A-B08493B9FD44}" type="presParOf" srcId="{DB7C67CB-4DA2-4926-90C9-06D1DD0FC73E}" destId="{8A5253D4-3924-4ABD-BB05-9752EB44F500}" srcOrd="1" destOrd="0" presId="urn:microsoft.com/office/officeart/2005/8/layout/chevron2"/>
    <dgm:cxn modelId="{3FCE3C74-D912-4343-B3A2-4169621D7989}" type="presParOf" srcId="{4E16ADBC-2BCF-44E7-B75A-BF1FD364A3E1}" destId="{CA0BA2B3-A37E-4D11-8446-F6EF4E1FDF0E}" srcOrd="3" destOrd="0" presId="urn:microsoft.com/office/officeart/2005/8/layout/chevron2"/>
    <dgm:cxn modelId="{83C067C9-9E86-4700-9534-F6C5E6B6F8FF}" type="presParOf" srcId="{4E16ADBC-2BCF-44E7-B75A-BF1FD364A3E1}" destId="{61685828-DCCB-4C7D-9398-C53406A4ADF0}" srcOrd="4" destOrd="0" presId="urn:microsoft.com/office/officeart/2005/8/layout/chevron2"/>
    <dgm:cxn modelId="{A86CA562-F35D-445A-9BA8-C26829CA23D5}" type="presParOf" srcId="{61685828-DCCB-4C7D-9398-C53406A4ADF0}" destId="{63D4D639-7D9A-41FF-AA07-AF99BCF80360}" srcOrd="0" destOrd="0" presId="urn:microsoft.com/office/officeart/2005/8/layout/chevron2"/>
    <dgm:cxn modelId="{45B15C3E-F8C5-41E6-8B50-8355C664E43E}" type="presParOf" srcId="{61685828-DCCB-4C7D-9398-C53406A4ADF0}" destId="{7722F2AD-0E2F-43A8-807E-C24BBFE6FF5F}" srcOrd="1" destOrd="0" presId="urn:microsoft.com/office/officeart/2005/8/layout/chevron2"/>
  </dgm:cxnLst>
  <dgm:bg/>
  <dgm:whole/>
</dgm:dataModel>
</file>

<file path=ppt/diagrams/data5.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2" qsCatId="simple" csTypeId="urn:microsoft.com/office/officeart/2005/8/colors/accent1_2" csCatId="accent1" phldr="1"/>
      <dgm:spPr/>
      <dgm:t>
        <a:bodyPr/>
        <a:lstStyle/>
        <a:p>
          <a:endParaRPr lang="zh-CN" altLang="en-US"/>
        </a:p>
      </dgm:t>
    </dgm:pt>
    <dgm:pt modelId="{691A815B-92B9-4F2C-A776-AB933AF0CC5F}">
      <dgm:prSet custT="1"/>
      <dgm:spPr/>
      <dgm:t>
        <a:bodyPr/>
        <a:lstStyle/>
        <a:p>
          <a:pPr algn="ctr"/>
          <a:r>
            <a:rPr lang="zh-CN" altLang="en-US" sz="1800" b="1" dirty="0" smtClean="0">
              <a:effectLst>
                <a:outerShdw blurRad="38100" dist="38100" dir="2700000" algn="tl">
                  <a:srgbClr val="000000">
                    <a:alpha val="43137"/>
                  </a:srgbClr>
                </a:outerShdw>
              </a:effectLst>
              <a:latin typeface="+mn-ea"/>
              <a:ea typeface="+mn-ea"/>
            </a:rPr>
            <a:t>定义</a:t>
          </a:r>
          <a:endParaRPr lang="zh-CN" altLang="en-US" sz="1800" b="1"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a:latin typeface="+mn-ea"/>
            <a:ea typeface="+mn-ea"/>
          </a:endParaRPr>
        </a:p>
      </dgm:t>
    </dgm:pt>
    <dgm:pt modelId="{6B1BF2EB-0562-4386-B232-E71C2EC8CAED}" type="sibTrans" cxnId="{D7980C68-B1BF-432D-BFE2-DCE538EE90DA}">
      <dgm:prSet/>
      <dgm:spPr/>
      <dgm:t>
        <a:bodyPr/>
        <a:lstStyle/>
        <a:p>
          <a:endParaRPr lang="zh-CN" altLang="en-US">
            <a:latin typeface="+mn-ea"/>
            <a:ea typeface="+mn-ea"/>
          </a:endParaRPr>
        </a:p>
      </dgm:t>
    </dgm:pt>
    <dgm:pt modelId="{43732834-3947-4CA3-81A0-FF28EE3FCACC}">
      <dgm:prSet custT="1"/>
      <dgm:spPr/>
      <dgm:t>
        <a:bodyPr/>
        <a:lstStyle/>
        <a:p>
          <a:pPr algn="l"/>
          <a:r>
            <a:rPr lang="zh-CN" sz="1600" dirty="0" smtClean="0"/>
            <a:t>以数据共享为</a:t>
          </a:r>
          <a:r>
            <a:rPr lang="zh-CN" altLang="en-US" sz="1600" dirty="0" smtClean="0"/>
            <a:t>目的</a:t>
          </a:r>
          <a:r>
            <a:rPr lang="zh-CN" sz="1600" dirty="0" smtClean="0"/>
            <a:t>，在特定领域中，对数据内容进行界定、分类</a:t>
          </a:r>
          <a:r>
            <a:rPr lang="zh-CN" altLang="en-US" sz="1600" dirty="0" smtClean="0"/>
            <a:t>、</a:t>
          </a:r>
          <a:r>
            <a:rPr lang="zh-CN" sz="1600" dirty="0" smtClean="0"/>
            <a:t>编码以及对数据字段进行命名、定义、表示和标识等的规范和原则。</a:t>
          </a:r>
          <a:endParaRPr lang="zh-CN" altLang="en-US" sz="1600" b="1" dirty="0">
            <a:effectLst>
              <a:outerShdw blurRad="38100" dist="38100" dir="2700000" algn="tl">
                <a:srgbClr val="000000">
                  <a:alpha val="43137"/>
                </a:srgbClr>
              </a:outerShdw>
            </a:effectLst>
            <a:latin typeface="+mn-ea"/>
            <a:ea typeface="+mn-ea"/>
          </a:endParaRPr>
        </a:p>
      </dgm:t>
    </dgm:pt>
    <dgm:pt modelId="{F94FE789-E158-48A6-A2D7-8CCFB8F04A8A}" type="parTrans" cxnId="{1982D729-744B-4A77-9D1A-DC8F02B2BFD4}">
      <dgm:prSet/>
      <dgm:spPr/>
      <dgm:t>
        <a:bodyPr/>
        <a:lstStyle/>
        <a:p>
          <a:endParaRPr lang="zh-CN" altLang="en-US"/>
        </a:p>
      </dgm:t>
    </dgm:pt>
    <dgm:pt modelId="{CC7D5CB5-D56F-4974-A090-655DC1CD28CD}" type="sibTrans" cxnId="{1982D729-744B-4A77-9D1A-DC8F02B2BFD4}">
      <dgm:prSet/>
      <dgm:spPr/>
      <dgm:t>
        <a:bodyPr/>
        <a:lstStyle/>
        <a:p>
          <a:endParaRPr lang="zh-CN" altLang="en-US"/>
        </a:p>
      </dgm:t>
    </dgm:pt>
    <dgm:pt modelId="{4E16ADBC-2BCF-44E7-B75A-BF1FD364A3E1}" type="pres">
      <dgm:prSet presAssocID="{E491EEA2-31DE-4C7D-A187-0F5416EF8258}" presName="linearFlow" presStyleCnt="0">
        <dgm:presLayoutVars>
          <dgm:dir/>
          <dgm:animLvl val="lvl"/>
          <dgm:resizeHandles val="exact"/>
        </dgm:presLayoutVars>
      </dgm:prSet>
      <dgm:spPr/>
      <dgm:t>
        <a:bodyPr/>
        <a:lstStyle/>
        <a:p>
          <a:endParaRPr lang="zh-CN" altLang="en-US"/>
        </a:p>
      </dgm:t>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1" custLinFactNeighborX="-23810" custLinFactNeighborY="0">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1">
        <dgm:presLayoutVars>
          <dgm:bulletEnabled val="1"/>
        </dgm:presLayoutVars>
      </dgm:prSet>
      <dgm:spPr/>
      <dgm:t>
        <a:bodyPr/>
        <a:lstStyle/>
        <a:p>
          <a:endParaRPr lang="zh-CN" altLang="en-US"/>
        </a:p>
      </dgm:t>
    </dgm:pt>
  </dgm:ptLst>
  <dgm:cxnLst>
    <dgm:cxn modelId="{A37FA732-6FAC-4383-B433-6968CBF9AB6B}" type="presOf" srcId="{691A815B-92B9-4F2C-A776-AB933AF0CC5F}" destId="{5044F0BB-AE00-4B85-BA91-B2B71F97EB8A}" srcOrd="0" destOrd="0" presId="urn:microsoft.com/office/officeart/2005/8/layout/chevron2"/>
    <dgm:cxn modelId="{B791C811-6660-48F8-9B78-4F8D3819533B}" type="presOf" srcId="{E491EEA2-31DE-4C7D-A187-0F5416EF8258}" destId="{4E16ADBC-2BCF-44E7-B75A-BF1FD364A3E1}" srcOrd="0" destOrd="0" presId="urn:microsoft.com/office/officeart/2005/8/layout/chevron2"/>
    <dgm:cxn modelId="{1982D729-744B-4A77-9D1A-DC8F02B2BFD4}" srcId="{691A815B-92B9-4F2C-A776-AB933AF0CC5F}" destId="{43732834-3947-4CA3-81A0-FF28EE3FCACC}" srcOrd="0" destOrd="0" parTransId="{F94FE789-E158-48A6-A2D7-8CCFB8F04A8A}" sibTransId="{CC7D5CB5-D56F-4974-A090-655DC1CD28CD}"/>
    <dgm:cxn modelId="{CC5C72B7-ADAB-409B-9706-209C1BCC6806}" type="presOf" srcId="{43732834-3947-4CA3-81A0-FF28EE3FCACC}" destId="{A6B826E5-C5F1-4C27-A2EC-B60D693FDB2F}" srcOrd="0" destOrd="0" presId="urn:microsoft.com/office/officeart/2005/8/layout/chevron2"/>
    <dgm:cxn modelId="{D7980C68-B1BF-432D-BFE2-DCE538EE90DA}" srcId="{E491EEA2-31DE-4C7D-A187-0F5416EF8258}" destId="{691A815B-92B9-4F2C-A776-AB933AF0CC5F}" srcOrd="0" destOrd="0" parTransId="{9AC0C8CD-C05F-4BAF-8FD0-54ADDFCD2373}" sibTransId="{6B1BF2EB-0562-4386-B232-E71C2EC8CAED}"/>
    <dgm:cxn modelId="{A5BABD0D-6826-4C58-BB0A-501894E57745}" type="presParOf" srcId="{4E16ADBC-2BCF-44E7-B75A-BF1FD364A3E1}" destId="{BAFA2FE2-CF36-4F27-978C-48EB79334015}" srcOrd="0" destOrd="0" presId="urn:microsoft.com/office/officeart/2005/8/layout/chevron2"/>
    <dgm:cxn modelId="{AB34B138-2EFA-4970-A5E2-4DD423C7C758}" type="presParOf" srcId="{BAFA2FE2-CF36-4F27-978C-48EB79334015}" destId="{5044F0BB-AE00-4B85-BA91-B2B71F97EB8A}" srcOrd="0" destOrd="0" presId="urn:microsoft.com/office/officeart/2005/8/layout/chevron2"/>
    <dgm:cxn modelId="{3CA17ED7-3258-4568-ACF6-1445EEB9E749}" type="presParOf" srcId="{BAFA2FE2-CF36-4F27-978C-48EB79334015}" destId="{A6B826E5-C5F1-4C27-A2EC-B60D693FDB2F}" srcOrd="1" destOrd="0" presId="urn:microsoft.com/office/officeart/2005/8/layout/chevron2"/>
  </dgm:cxnLst>
  <dgm:bg/>
  <dgm:whole/>
</dgm:dataModel>
</file>

<file path=ppt/diagrams/data6.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2" qsCatId="simple" csTypeId="urn:microsoft.com/office/officeart/2005/8/colors/accent1_1" csCatId="accent1" phldr="1"/>
      <dgm:spPr/>
    </dgm:pt>
    <dgm:pt modelId="{691A815B-92B9-4F2C-A776-AB933AF0CC5F}">
      <dgm:prSet custT="1"/>
      <dgm:spPr/>
      <dgm:t>
        <a:bodyPr/>
        <a:lstStyle/>
        <a:p>
          <a:pPr algn="ctr"/>
          <a:r>
            <a:rPr lang="zh-CN" altLang="en-US" sz="1800" b="1" dirty="0" smtClean="0">
              <a:effectLst>
                <a:outerShdw blurRad="38100" dist="38100" dir="2700000" algn="tl">
                  <a:srgbClr val="000000">
                    <a:alpha val="43137"/>
                  </a:srgbClr>
                </a:outerShdw>
              </a:effectLst>
              <a:latin typeface="+mn-ea"/>
              <a:ea typeface="+mn-ea"/>
            </a:rPr>
            <a:t>英国</a:t>
          </a:r>
          <a:endParaRPr lang="zh-CN" altLang="en-US" sz="1800" b="1"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a:latin typeface="+mn-ea"/>
            <a:ea typeface="+mn-ea"/>
          </a:endParaRPr>
        </a:p>
      </dgm:t>
    </dgm:pt>
    <dgm:pt modelId="{6B1BF2EB-0562-4386-B232-E71C2EC8CAED}" type="sibTrans" cxnId="{D7980C68-B1BF-432D-BFE2-DCE538EE90DA}">
      <dgm:prSet/>
      <dgm:spPr/>
      <dgm:t>
        <a:bodyPr/>
        <a:lstStyle/>
        <a:p>
          <a:endParaRPr lang="zh-CN" altLang="en-US">
            <a:latin typeface="+mn-ea"/>
            <a:ea typeface="+mn-ea"/>
          </a:endParaRPr>
        </a:p>
      </dgm:t>
    </dgm:pt>
    <dgm:pt modelId="{43732834-3947-4CA3-81A0-FF28EE3FCACC}">
      <dgm:prSet custT="1"/>
      <dgm:spPr/>
      <dgm:t>
        <a:bodyPr/>
        <a:lstStyle/>
        <a:p>
          <a:pPr algn="l"/>
          <a:r>
            <a:rPr lang="zh-CN" sz="1800" dirty="0" smtClean="0"/>
            <a:t>已有自己的土地登记相关惯例，从而形成土地数据标准的雏形。</a:t>
          </a:r>
          <a:endParaRPr lang="zh-CN" altLang="en-US" sz="1800" b="1" dirty="0">
            <a:effectLst>
              <a:outerShdw blurRad="38100" dist="38100" dir="2700000" algn="tl">
                <a:srgbClr val="000000">
                  <a:alpha val="43137"/>
                </a:srgbClr>
              </a:outerShdw>
            </a:effectLst>
            <a:latin typeface="+mn-ea"/>
            <a:ea typeface="+mn-ea"/>
          </a:endParaRPr>
        </a:p>
      </dgm:t>
    </dgm:pt>
    <dgm:pt modelId="{F94FE789-E158-48A6-A2D7-8CCFB8F04A8A}" type="parTrans" cxnId="{1982D729-744B-4A77-9D1A-DC8F02B2BFD4}">
      <dgm:prSet/>
      <dgm:spPr/>
      <dgm:t>
        <a:bodyPr/>
        <a:lstStyle/>
        <a:p>
          <a:endParaRPr lang="zh-CN" altLang="en-US"/>
        </a:p>
      </dgm:t>
    </dgm:pt>
    <dgm:pt modelId="{CC7D5CB5-D56F-4974-A090-655DC1CD28CD}" type="sibTrans" cxnId="{1982D729-744B-4A77-9D1A-DC8F02B2BFD4}">
      <dgm:prSet/>
      <dgm:spPr/>
      <dgm:t>
        <a:bodyPr/>
        <a:lstStyle/>
        <a:p>
          <a:endParaRPr lang="zh-CN" altLang="en-US"/>
        </a:p>
      </dgm:t>
    </dgm:pt>
    <dgm:pt modelId="{39C98C5F-1537-40F3-8F97-0DA867F8CC47}">
      <dgm:prSet custT="1"/>
      <dgm:spPr/>
      <dgm:t>
        <a:bodyPr/>
        <a:lstStyle/>
        <a:p>
          <a:pPr algn="ctr"/>
          <a:r>
            <a:rPr lang="zh-CN" sz="1800" b="1" dirty="0" smtClean="0"/>
            <a:t>澳大利亚</a:t>
          </a:r>
          <a:endParaRPr lang="zh-CN" altLang="en-US" sz="1800" b="1" dirty="0">
            <a:effectLst>
              <a:outerShdw blurRad="38100" dist="38100" dir="2700000" algn="tl">
                <a:srgbClr val="000000">
                  <a:alpha val="43137"/>
                </a:srgbClr>
              </a:outerShdw>
            </a:effectLst>
            <a:latin typeface="+mn-ea"/>
            <a:ea typeface="+mn-ea"/>
          </a:endParaRPr>
        </a:p>
      </dgm:t>
    </dgm:pt>
    <dgm:pt modelId="{8699E6B6-38F4-44ED-873C-08C95E1BE28A}" type="parTrans" cxnId="{B7CF2069-F459-4C75-8BDA-00BE50A12BC8}">
      <dgm:prSet/>
      <dgm:spPr/>
      <dgm:t>
        <a:bodyPr/>
        <a:lstStyle/>
        <a:p>
          <a:endParaRPr lang="zh-CN" altLang="en-US"/>
        </a:p>
      </dgm:t>
    </dgm:pt>
    <dgm:pt modelId="{2C80A78C-0279-42E6-8E74-2C46745879CD}" type="sibTrans" cxnId="{B7CF2069-F459-4C75-8BDA-00BE50A12BC8}">
      <dgm:prSet/>
      <dgm:spPr/>
      <dgm:t>
        <a:bodyPr/>
        <a:lstStyle/>
        <a:p>
          <a:endParaRPr lang="zh-CN" altLang="en-US"/>
        </a:p>
      </dgm:t>
    </dgm:pt>
    <dgm:pt modelId="{9543153D-3A47-4A5C-819A-736A5F292F6B}">
      <dgm:prSet custT="1"/>
      <dgm:spPr/>
      <dgm:t>
        <a:bodyPr/>
        <a:lstStyle/>
        <a:p>
          <a:pPr algn="l"/>
          <a:r>
            <a:rPr lang="zh-CN" altLang="en-US" sz="1800" dirty="0" smtClean="0"/>
            <a:t>以</a:t>
          </a:r>
          <a:r>
            <a:rPr lang="zh-CN" sz="1800" dirty="0" smtClean="0"/>
            <a:t>托伦斯土地登记为依托，数字化地籍数据库为核心，建立引导型土地信息系统</a:t>
          </a:r>
          <a:r>
            <a:rPr lang="zh-CN" altLang="en-US" sz="1800" dirty="0" smtClean="0"/>
            <a:t>。</a:t>
          </a:r>
          <a:endParaRPr lang="zh-CN" altLang="en-US" sz="1800" b="1" dirty="0">
            <a:effectLst>
              <a:outerShdw blurRad="38100" dist="38100" dir="2700000" algn="tl">
                <a:srgbClr val="000000">
                  <a:alpha val="43137"/>
                </a:srgbClr>
              </a:outerShdw>
            </a:effectLst>
            <a:latin typeface="+mn-ea"/>
            <a:ea typeface="+mn-ea"/>
          </a:endParaRPr>
        </a:p>
      </dgm:t>
    </dgm:pt>
    <dgm:pt modelId="{881E2A12-6D64-4791-A551-A36268B21638}" type="parTrans" cxnId="{D0DF6010-3840-4ED0-83CC-8F27BA5C31DB}">
      <dgm:prSet/>
      <dgm:spPr/>
      <dgm:t>
        <a:bodyPr/>
        <a:lstStyle/>
        <a:p>
          <a:endParaRPr lang="zh-CN" altLang="en-US"/>
        </a:p>
      </dgm:t>
    </dgm:pt>
    <dgm:pt modelId="{25514B64-6F11-4133-B224-F71BE2CD178D}" type="sibTrans" cxnId="{D0DF6010-3840-4ED0-83CC-8F27BA5C31DB}">
      <dgm:prSet/>
      <dgm:spPr/>
      <dgm:t>
        <a:bodyPr/>
        <a:lstStyle/>
        <a:p>
          <a:endParaRPr lang="zh-CN" altLang="en-US"/>
        </a:p>
      </dgm:t>
    </dgm:pt>
    <dgm:pt modelId="{6D2BDB5D-E23D-422C-B662-CF622E529379}">
      <dgm:prSet custT="1"/>
      <dgm:spPr/>
      <dgm:t>
        <a:bodyPr/>
        <a:lstStyle/>
        <a:p>
          <a:pPr algn="ctr"/>
          <a:r>
            <a:rPr lang="zh-CN" sz="1800" b="1" dirty="0" smtClean="0"/>
            <a:t>新西兰</a:t>
          </a:r>
          <a:endParaRPr lang="zh-CN" altLang="en-US" sz="1800" b="1" dirty="0">
            <a:effectLst>
              <a:outerShdw blurRad="38100" dist="38100" dir="2700000" algn="tl">
                <a:srgbClr val="000000">
                  <a:alpha val="43137"/>
                </a:srgbClr>
              </a:outerShdw>
            </a:effectLst>
            <a:latin typeface="+mn-ea"/>
            <a:ea typeface="+mn-ea"/>
          </a:endParaRPr>
        </a:p>
      </dgm:t>
    </dgm:pt>
    <dgm:pt modelId="{EEA1AE8E-07CC-4C94-B772-C69F6C31EDE3}" type="parTrans" cxnId="{E194857C-C670-42D5-9878-9F93D7D8F9F5}">
      <dgm:prSet/>
      <dgm:spPr/>
      <dgm:t>
        <a:bodyPr/>
        <a:lstStyle/>
        <a:p>
          <a:endParaRPr lang="zh-CN" altLang="en-US"/>
        </a:p>
      </dgm:t>
    </dgm:pt>
    <dgm:pt modelId="{6CCE3DFC-F18C-47EE-8C8B-7A56726EE2C4}" type="sibTrans" cxnId="{E194857C-C670-42D5-9878-9F93D7D8F9F5}">
      <dgm:prSet/>
      <dgm:spPr/>
      <dgm:t>
        <a:bodyPr/>
        <a:lstStyle/>
        <a:p>
          <a:endParaRPr lang="zh-CN" altLang="en-US"/>
        </a:p>
      </dgm:t>
    </dgm:pt>
    <dgm:pt modelId="{BDC1C4C9-3A02-4470-86BB-49A27B78893B}">
      <dgm:prSet custT="1"/>
      <dgm:spPr/>
      <dgm:t>
        <a:bodyPr/>
        <a:lstStyle/>
        <a:p>
          <a:pPr algn="l"/>
          <a:r>
            <a:rPr lang="zh-CN" altLang="en-US" sz="1800" dirty="0" smtClean="0"/>
            <a:t>建立</a:t>
          </a:r>
          <a:r>
            <a:rPr lang="zh-CN" sz="1800" dirty="0" smtClean="0"/>
            <a:t>以土地登记为核心，以地籍图、地籍登记簿册为基础数据的系统</a:t>
          </a:r>
          <a:r>
            <a:rPr lang="zh-CN" altLang="en-US" sz="1800" dirty="0" smtClean="0"/>
            <a:t>。</a:t>
          </a:r>
          <a:endParaRPr lang="zh-CN" altLang="en-US" sz="1800" b="1" dirty="0">
            <a:effectLst>
              <a:outerShdw blurRad="38100" dist="38100" dir="2700000" algn="tl">
                <a:srgbClr val="000000">
                  <a:alpha val="43137"/>
                </a:srgbClr>
              </a:outerShdw>
            </a:effectLst>
            <a:latin typeface="+mn-ea"/>
            <a:ea typeface="+mn-ea"/>
          </a:endParaRPr>
        </a:p>
      </dgm:t>
    </dgm:pt>
    <dgm:pt modelId="{52CC583C-5FD2-4447-B41D-CB3AB20FCB7D}" type="parTrans" cxnId="{DE91B183-8ECF-407F-B570-2041B044EEFD}">
      <dgm:prSet/>
      <dgm:spPr/>
      <dgm:t>
        <a:bodyPr/>
        <a:lstStyle/>
        <a:p>
          <a:endParaRPr lang="zh-CN" altLang="en-US"/>
        </a:p>
      </dgm:t>
    </dgm:pt>
    <dgm:pt modelId="{5282A559-B051-483A-8E9F-5C1B4136DD16}" type="sibTrans" cxnId="{DE91B183-8ECF-407F-B570-2041B044EEFD}">
      <dgm:prSet/>
      <dgm:spPr/>
      <dgm:t>
        <a:bodyPr/>
        <a:lstStyle/>
        <a:p>
          <a:endParaRPr lang="zh-CN" altLang="en-US"/>
        </a:p>
      </dgm:t>
    </dgm:pt>
    <dgm:pt modelId="{6BEB7673-FBA5-418C-85FD-67E3FFC55302}">
      <dgm:prSet custT="1"/>
      <dgm:spPr/>
      <dgm:t>
        <a:bodyPr/>
        <a:lstStyle/>
        <a:p>
          <a:pPr algn="ctr"/>
          <a:r>
            <a:rPr lang="zh-CN" sz="1800" b="1" dirty="0" smtClean="0"/>
            <a:t>荷兰</a:t>
          </a:r>
          <a:endParaRPr lang="zh-CN" altLang="en-US" sz="1800" b="1" dirty="0">
            <a:effectLst>
              <a:outerShdw blurRad="38100" dist="38100" dir="2700000" algn="tl">
                <a:srgbClr val="000000">
                  <a:alpha val="43137"/>
                </a:srgbClr>
              </a:outerShdw>
            </a:effectLst>
            <a:latin typeface="+mn-ea"/>
            <a:ea typeface="+mn-ea"/>
          </a:endParaRPr>
        </a:p>
      </dgm:t>
    </dgm:pt>
    <dgm:pt modelId="{A6DFA173-821D-49E1-B955-90DFB3DC2446}" type="parTrans" cxnId="{7F477C47-7576-47EE-974F-237B24DD1600}">
      <dgm:prSet/>
      <dgm:spPr/>
      <dgm:t>
        <a:bodyPr/>
        <a:lstStyle/>
        <a:p>
          <a:endParaRPr lang="zh-CN" altLang="en-US"/>
        </a:p>
      </dgm:t>
    </dgm:pt>
    <dgm:pt modelId="{3D74DF0F-7CA0-41D3-BC43-7315536A62DE}" type="sibTrans" cxnId="{7F477C47-7576-47EE-974F-237B24DD1600}">
      <dgm:prSet/>
      <dgm:spPr/>
      <dgm:t>
        <a:bodyPr/>
        <a:lstStyle/>
        <a:p>
          <a:endParaRPr lang="zh-CN" altLang="en-US"/>
        </a:p>
      </dgm:t>
    </dgm:pt>
    <dgm:pt modelId="{C6C3037B-AA45-4B3E-B97F-C409B153CAED}">
      <dgm:prSet custT="1"/>
      <dgm:spPr/>
      <dgm:t>
        <a:bodyPr/>
        <a:lstStyle/>
        <a:p>
          <a:pPr algn="l"/>
          <a:r>
            <a:rPr lang="zh-CN" sz="1800" dirty="0" smtClean="0"/>
            <a:t>在地理信息基础设施建设的框架下，向公众提供在线土地信息服务。</a:t>
          </a:r>
          <a:endParaRPr lang="zh-CN" altLang="en-US" sz="1800" b="1" dirty="0">
            <a:effectLst>
              <a:outerShdw blurRad="38100" dist="38100" dir="2700000" algn="tl">
                <a:srgbClr val="000000">
                  <a:alpha val="43137"/>
                </a:srgbClr>
              </a:outerShdw>
            </a:effectLst>
            <a:latin typeface="+mn-ea"/>
            <a:ea typeface="+mn-ea"/>
          </a:endParaRPr>
        </a:p>
      </dgm:t>
    </dgm:pt>
    <dgm:pt modelId="{6B8D2A6F-D00E-451C-9C9B-FACF757ED4AD}" type="parTrans" cxnId="{51B5DC83-5EAB-45EA-B6D8-7209570C1B1D}">
      <dgm:prSet/>
      <dgm:spPr/>
      <dgm:t>
        <a:bodyPr/>
        <a:lstStyle/>
        <a:p>
          <a:endParaRPr lang="zh-CN" altLang="en-US"/>
        </a:p>
      </dgm:t>
    </dgm:pt>
    <dgm:pt modelId="{AAB66C3C-BD40-4770-AC27-C46296971CBA}" type="sibTrans" cxnId="{51B5DC83-5EAB-45EA-B6D8-7209570C1B1D}">
      <dgm:prSet/>
      <dgm:spPr/>
      <dgm:t>
        <a:bodyPr/>
        <a:lstStyle/>
        <a:p>
          <a:endParaRPr lang="zh-CN" altLang="en-US"/>
        </a:p>
      </dgm:t>
    </dgm:pt>
    <dgm:pt modelId="{5B8AB896-6ECC-4ACC-974B-8ACDF988E51A}">
      <dgm:prSet custT="1"/>
      <dgm:spPr/>
      <dgm:t>
        <a:bodyPr/>
        <a:lstStyle/>
        <a:p>
          <a:pPr algn="ctr"/>
          <a:r>
            <a:rPr lang="zh-CN" sz="1800" b="1" dirty="0" smtClean="0"/>
            <a:t>美国</a:t>
          </a:r>
          <a:endParaRPr lang="zh-CN" altLang="en-US" sz="1800" b="1" dirty="0">
            <a:effectLst>
              <a:outerShdw blurRad="38100" dist="38100" dir="2700000" algn="tl">
                <a:srgbClr val="000000">
                  <a:alpha val="43137"/>
                </a:srgbClr>
              </a:outerShdw>
            </a:effectLst>
            <a:latin typeface="+mn-ea"/>
            <a:ea typeface="+mn-ea"/>
          </a:endParaRPr>
        </a:p>
      </dgm:t>
    </dgm:pt>
    <dgm:pt modelId="{7ACDADAE-9E4F-4522-B452-00906A5B3041}" type="parTrans" cxnId="{5A15B400-87EF-4F9C-B28F-C787F171E211}">
      <dgm:prSet/>
      <dgm:spPr/>
      <dgm:t>
        <a:bodyPr/>
        <a:lstStyle/>
        <a:p>
          <a:endParaRPr lang="zh-CN" altLang="en-US"/>
        </a:p>
      </dgm:t>
    </dgm:pt>
    <dgm:pt modelId="{B3A163D3-9315-40E7-A8D0-BAD2BA6D16B8}" type="sibTrans" cxnId="{5A15B400-87EF-4F9C-B28F-C787F171E211}">
      <dgm:prSet/>
      <dgm:spPr/>
      <dgm:t>
        <a:bodyPr/>
        <a:lstStyle/>
        <a:p>
          <a:endParaRPr lang="zh-CN" altLang="en-US"/>
        </a:p>
      </dgm:t>
    </dgm:pt>
    <dgm:pt modelId="{E6B440D8-2B7D-46C5-A292-FC5B1380A69E}">
      <dgm:prSet custT="1"/>
      <dgm:spPr/>
      <dgm:t>
        <a:bodyPr/>
        <a:lstStyle/>
        <a:p>
          <a:pPr algn="l"/>
          <a:r>
            <a:rPr lang="zh-CN" sz="1800" dirty="0" smtClean="0"/>
            <a:t>于</a:t>
          </a:r>
          <a:r>
            <a:rPr lang="en-US" sz="1800" dirty="0" smtClean="0"/>
            <a:t>2000</a:t>
          </a:r>
          <a:r>
            <a:rPr lang="zh-CN" sz="1800" dirty="0" smtClean="0"/>
            <a:t>年完成</a:t>
          </a:r>
          <a:r>
            <a:rPr lang="zh-CN" altLang="en-US" sz="1800" dirty="0" smtClean="0"/>
            <a:t>不动产</a:t>
          </a:r>
          <a:r>
            <a:rPr lang="zh-CN" sz="1800" dirty="0" smtClean="0"/>
            <a:t>数据标准的统一，目前</a:t>
          </a:r>
          <a:r>
            <a:rPr lang="en-US" sz="1800" dirty="0" smtClean="0"/>
            <a:t>MISMO</a:t>
          </a:r>
          <a:r>
            <a:rPr lang="zh-CN" sz="1800" dirty="0" smtClean="0"/>
            <a:t>数据标准和</a:t>
          </a:r>
          <a:r>
            <a:rPr lang="en-US" sz="1800" dirty="0" smtClean="0"/>
            <a:t>OSCRE</a:t>
          </a:r>
          <a:r>
            <a:rPr lang="zh-CN" sz="1800" dirty="0" smtClean="0"/>
            <a:t>数据标准被广泛使用，主要应用于估价、金融和经纪行业。</a:t>
          </a:r>
          <a:endParaRPr lang="zh-CN" altLang="en-US" sz="1800" b="1" dirty="0">
            <a:effectLst>
              <a:outerShdw blurRad="38100" dist="38100" dir="2700000" algn="tl">
                <a:srgbClr val="000000">
                  <a:alpha val="43137"/>
                </a:srgbClr>
              </a:outerShdw>
            </a:effectLst>
            <a:latin typeface="+mn-ea"/>
            <a:ea typeface="+mn-ea"/>
          </a:endParaRPr>
        </a:p>
      </dgm:t>
    </dgm:pt>
    <dgm:pt modelId="{1BA09D6E-86A5-42C8-B312-D1971C37A28A}" type="parTrans" cxnId="{CE036E08-E9FB-49FF-A982-00EC149C8CA9}">
      <dgm:prSet/>
      <dgm:spPr/>
      <dgm:t>
        <a:bodyPr/>
        <a:lstStyle/>
        <a:p>
          <a:endParaRPr lang="zh-CN" altLang="en-US"/>
        </a:p>
      </dgm:t>
    </dgm:pt>
    <dgm:pt modelId="{54EA4050-B7F0-4A67-930C-51C000C07405}" type="sibTrans" cxnId="{CE036E08-E9FB-49FF-A982-00EC149C8CA9}">
      <dgm:prSet/>
      <dgm:spPr/>
      <dgm:t>
        <a:bodyPr/>
        <a:lstStyle/>
        <a:p>
          <a:endParaRPr lang="zh-CN" altLang="en-US"/>
        </a:p>
      </dgm:t>
    </dgm:pt>
    <dgm:pt modelId="{4E16ADBC-2BCF-44E7-B75A-BF1FD364A3E1}" type="pres">
      <dgm:prSet presAssocID="{E491EEA2-31DE-4C7D-A187-0F5416EF8258}" presName="linearFlow" presStyleCnt="0">
        <dgm:presLayoutVars>
          <dgm:dir/>
          <dgm:animLvl val="lvl"/>
          <dgm:resizeHandles val="exact"/>
        </dgm:presLayoutVars>
      </dgm:prSet>
      <dgm:spPr/>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5">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5">
        <dgm:presLayoutVars>
          <dgm:bulletEnabled val="1"/>
        </dgm:presLayoutVars>
      </dgm:prSet>
      <dgm:spPr/>
      <dgm:t>
        <a:bodyPr/>
        <a:lstStyle/>
        <a:p>
          <a:endParaRPr lang="zh-CN" altLang="en-US"/>
        </a:p>
      </dgm:t>
    </dgm:pt>
    <dgm:pt modelId="{9DE401D0-4342-43E5-BCCD-DB4C759328ED}" type="pres">
      <dgm:prSet presAssocID="{6B1BF2EB-0562-4386-B232-E71C2EC8CAED}" presName="sp" presStyleCnt="0"/>
      <dgm:spPr/>
    </dgm:pt>
    <dgm:pt modelId="{2469D4B9-E95B-424C-A483-84F142272B4A}" type="pres">
      <dgm:prSet presAssocID="{39C98C5F-1537-40F3-8F97-0DA867F8CC47}" presName="composite" presStyleCnt="0"/>
      <dgm:spPr/>
    </dgm:pt>
    <dgm:pt modelId="{AE5C356E-B417-4296-BD4D-62E417D23262}" type="pres">
      <dgm:prSet presAssocID="{39C98C5F-1537-40F3-8F97-0DA867F8CC47}" presName="parentText" presStyleLbl="alignNode1" presStyleIdx="1" presStyleCnt="5">
        <dgm:presLayoutVars>
          <dgm:chMax val="1"/>
          <dgm:bulletEnabled val="1"/>
        </dgm:presLayoutVars>
      </dgm:prSet>
      <dgm:spPr/>
      <dgm:t>
        <a:bodyPr/>
        <a:lstStyle/>
        <a:p>
          <a:endParaRPr lang="zh-CN" altLang="en-US"/>
        </a:p>
      </dgm:t>
    </dgm:pt>
    <dgm:pt modelId="{3FAAFB47-8853-4DE5-A474-C177501BBC8E}" type="pres">
      <dgm:prSet presAssocID="{39C98C5F-1537-40F3-8F97-0DA867F8CC47}" presName="descendantText" presStyleLbl="alignAcc1" presStyleIdx="1" presStyleCnt="5">
        <dgm:presLayoutVars>
          <dgm:bulletEnabled val="1"/>
        </dgm:presLayoutVars>
      </dgm:prSet>
      <dgm:spPr/>
      <dgm:t>
        <a:bodyPr/>
        <a:lstStyle/>
        <a:p>
          <a:endParaRPr lang="zh-CN" altLang="en-US"/>
        </a:p>
      </dgm:t>
    </dgm:pt>
    <dgm:pt modelId="{1FC94E78-5034-416B-982E-93B6471B48AE}" type="pres">
      <dgm:prSet presAssocID="{2C80A78C-0279-42E6-8E74-2C46745879CD}" presName="sp" presStyleCnt="0"/>
      <dgm:spPr/>
    </dgm:pt>
    <dgm:pt modelId="{5C755FC1-5C8C-484D-841E-EC0EB8C38AD4}" type="pres">
      <dgm:prSet presAssocID="{6D2BDB5D-E23D-422C-B662-CF622E529379}" presName="composite" presStyleCnt="0"/>
      <dgm:spPr/>
    </dgm:pt>
    <dgm:pt modelId="{A90234D5-DC24-4381-87FF-8BEADF33D8B5}" type="pres">
      <dgm:prSet presAssocID="{6D2BDB5D-E23D-422C-B662-CF622E529379}" presName="parentText" presStyleLbl="alignNode1" presStyleIdx="2" presStyleCnt="5">
        <dgm:presLayoutVars>
          <dgm:chMax val="1"/>
          <dgm:bulletEnabled val="1"/>
        </dgm:presLayoutVars>
      </dgm:prSet>
      <dgm:spPr/>
      <dgm:t>
        <a:bodyPr/>
        <a:lstStyle/>
        <a:p>
          <a:endParaRPr lang="zh-CN" altLang="en-US"/>
        </a:p>
      </dgm:t>
    </dgm:pt>
    <dgm:pt modelId="{4164AF16-0CB8-428D-B3A1-D9A9A376B2E6}" type="pres">
      <dgm:prSet presAssocID="{6D2BDB5D-E23D-422C-B662-CF622E529379}" presName="descendantText" presStyleLbl="alignAcc1" presStyleIdx="2" presStyleCnt="5">
        <dgm:presLayoutVars>
          <dgm:bulletEnabled val="1"/>
        </dgm:presLayoutVars>
      </dgm:prSet>
      <dgm:spPr/>
      <dgm:t>
        <a:bodyPr/>
        <a:lstStyle/>
        <a:p>
          <a:endParaRPr lang="zh-CN" altLang="en-US"/>
        </a:p>
      </dgm:t>
    </dgm:pt>
    <dgm:pt modelId="{80EF2B20-4B33-4037-AF3D-1113B1BBE143}" type="pres">
      <dgm:prSet presAssocID="{6CCE3DFC-F18C-47EE-8C8B-7A56726EE2C4}" presName="sp" presStyleCnt="0"/>
      <dgm:spPr/>
    </dgm:pt>
    <dgm:pt modelId="{C374DFAA-93FA-45B6-90AF-88F5C79D6A1E}" type="pres">
      <dgm:prSet presAssocID="{6BEB7673-FBA5-418C-85FD-67E3FFC55302}" presName="composite" presStyleCnt="0"/>
      <dgm:spPr/>
    </dgm:pt>
    <dgm:pt modelId="{2C7DE6AC-DFAF-46B1-A7A3-0CB91B1A2DC5}" type="pres">
      <dgm:prSet presAssocID="{6BEB7673-FBA5-418C-85FD-67E3FFC55302}" presName="parentText" presStyleLbl="alignNode1" presStyleIdx="3" presStyleCnt="5">
        <dgm:presLayoutVars>
          <dgm:chMax val="1"/>
          <dgm:bulletEnabled val="1"/>
        </dgm:presLayoutVars>
      </dgm:prSet>
      <dgm:spPr/>
      <dgm:t>
        <a:bodyPr/>
        <a:lstStyle/>
        <a:p>
          <a:endParaRPr lang="zh-CN" altLang="en-US"/>
        </a:p>
      </dgm:t>
    </dgm:pt>
    <dgm:pt modelId="{F04EAEC8-C1B5-4B49-9C96-4118DB218545}" type="pres">
      <dgm:prSet presAssocID="{6BEB7673-FBA5-418C-85FD-67E3FFC55302}" presName="descendantText" presStyleLbl="alignAcc1" presStyleIdx="3" presStyleCnt="5">
        <dgm:presLayoutVars>
          <dgm:bulletEnabled val="1"/>
        </dgm:presLayoutVars>
      </dgm:prSet>
      <dgm:spPr/>
      <dgm:t>
        <a:bodyPr/>
        <a:lstStyle/>
        <a:p>
          <a:endParaRPr lang="zh-CN" altLang="en-US"/>
        </a:p>
      </dgm:t>
    </dgm:pt>
    <dgm:pt modelId="{4BA19525-6F41-4144-A0CA-3E13988E6AEF}" type="pres">
      <dgm:prSet presAssocID="{3D74DF0F-7CA0-41D3-BC43-7315536A62DE}" presName="sp" presStyleCnt="0"/>
      <dgm:spPr/>
    </dgm:pt>
    <dgm:pt modelId="{9D33B696-2479-4B3E-BFC7-984267BE82AE}" type="pres">
      <dgm:prSet presAssocID="{5B8AB896-6ECC-4ACC-974B-8ACDF988E51A}" presName="composite" presStyleCnt="0"/>
      <dgm:spPr/>
    </dgm:pt>
    <dgm:pt modelId="{1D42E0D7-ED4D-42BA-B351-E90D16520808}" type="pres">
      <dgm:prSet presAssocID="{5B8AB896-6ECC-4ACC-974B-8ACDF988E51A}" presName="parentText" presStyleLbl="alignNode1" presStyleIdx="4" presStyleCnt="5">
        <dgm:presLayoutVars>
          <dgm:chMax val="1"/>
          <dgm:bulletEnabled val="1"/>
        </dgm:presLayoutVars>
      </dgm:prSet>
      <dgm:spPr/>
      <dgm:t>
        <a:bodyPr/>
        <a:lstStyle/>
        <a:p>
          <a:endParaRPr lang="zh-CN" altLang="en-US"/>
        </a:p>
      </dgm:t>
    </dgm:pt>
    <dgm:pt modelId="{3C696C28-C626-4DF0-9616-AD52676EE9AC}" type="pres">
      <dgm:prSet presAssocID="{5B8AB896-6ECC-4ACC-974B-8ACDF988E51A}" presName="descendantText" presStyleLbl="alignAcc1" presStyleIdx="4" presStyleCnt="5">
        <dgm:presLayoutVars>
          <dgm:bulletEnabled val="1"/>
        </dgm:presLayoutVars>
      </dgm:prSet>
      <dgm:spPr/>
      <dgm:t>
        <a:bodyPr/>
        <a:lstStyle/>
        <a:p>
          <a:endParaRPr lang="zh-CN" altLang="en-US"/>
        </a:p>
      </dgm:t>
    </dgm:pt>
  </dgm:ptLst>
  <dgm:cxnLst>
    <dgm:cxn modelId="{2AA3E03C-86BF-4168-BF19-20384962FE47}" type="presOf" srcId="{6D2BDB5D-E23D-422C-B662-CF622E529379}" destId="{A90234D5-DC24-4381-87FF-8BEADF33D8B5}" srcOrd="0" destOrd="0" presId="urn:microsoft.com/office/officeart/2005/8/layout/chevron2"/>
    <dgm:cxn modelId="{D7980C68-B1BF-432D-BFE2-DCE538EE90DA}" srcId="{E491EEA2-31DE-4C7D-A187-0F5416EF8258}" destId="{691A815B-92B9-4F2C-A776-AB933AF0CC5F}" srcOrd="0" destOrd="0" parTransId="{9AC0C8CD-C05F-4BAF-8FD0-54ADDFCD2373}" sibTransId="{6B1BF2EB-0562-4386-B232-E71C2EC8CAED}"/>
    <dgm:cxn modelId="{6482AB36-19EA-49E8-BAD2-1F3C3E1DD4B3}" type="presOf" srcId="{C6C3037B-AA45-4B3E-B97F-C409B153CAED}" destId="{F04EAEC8-C1B5-4B49-9C96-4118DB218545}" srcOrd="0" destOrd="0" presId="urn:microsoft.com/office/officeart/2005/8/layout/chevron2"/>
    <dgm:cxn modelId="{5A15B400-87EF-4F9C-B28F-C787F171E211}" srcId="{E491EEA2-31DE-4C7D-A187-0F5416EF8258}" destId="{5B8AB896-6ECC-4ACC-974B-8ACDF988E51A}" srcOrd="4" destOrd="0" parTransId="{7ACDADAE-9E4F-4522-B452-00906A5B3041}" sibTransId="{B3A163D3-9315-40E7-A8D0-BAD2BA6D16B8}"/>
    <dgm:cxn modelId="{E194857C-C670-42D5-9878-9F93D7D8F9F5}" srcId="{E491EEA2-31DE-4C7D-A187-0F5416EF8258}" destId="{6D2BDB5D-E23D-422C-B662-CF622E529379}" srcOrd="2" destOrd="0" parTransId="{EEA1AE8E-07CC-4C94-B772-C69F6C31EDE3}" sibTransId="{6CCE3DFC-F18C-47EE-8C8B-7A56726EE2C4}"/>
    <dgm:cxn modelId="{1982D729-744B-4A77-9D1A-DC8F02B2BFD4}" srcId="{691A815B-92B9-4F2C-A776-AB933AF0CC5F}" destId="{43732834-3947-4CA3-81A0-FF28EE3FCACC}" srcOrd="0" destOrd="0" parTransId="{F94FE789-E158-48A6-A2D7-8CCFB8F04A8A}" sibTransId="{CC7D5CB5-D56F-4974-A090-655DC1CD28CD}"/>
    <dgm:cxn modelId="{81FEA6CB-CA82-4F43-A3FC-D6B97427B483}" type="presOf" srcId="{E6B440D8-2B7D-46C5-A292-FC5B1380A69E}" destId="{3C696C28-C626-4DF0-9616-AD52676EE9AC}" srcOrd="0" destOrd="0" presId="urn:microsoft.com/office/officeart/2005/8/layout/chevron2"/>
    <dgm:cxn modelId="{6A6B41B0-5136-4687-B9DD-DEB8D0DCFBDE}" type="presOf" srcId="{43732834-3947-4CA3-81A0-FF28EE3FCACC}" destId="{A6B826E5-C5F1-4C27-A2EC-B60D693FDB2F}" srcOrd="0" destOrd="0" presId="urn:microsoft.com/office/officeart/2005/8/layout/chevron2"/>
    <dgm:cxn modelId="{B604669E-E7E3-4232-ACE0-445A858A120C}" type="presOf" srcId="{BDC1C4C9-3A02-4470-86BB-49A27B78893B}" destId="{4164AF16-0CB8-428D-B3A1-D9A9A376B2E6}" srcOrd="0" destOrd="0" presId="urn:microsoft.com/office/officeart/2005/8/layout/chevron2"/>
    <dgm:cxn modelId="{17007392-18CA-4F1F-A225-0E3178D566D8}" type="presOf" srcId="{39C98C5F-1537-40F3-8F97-0DA867F8CC47}" destId="{AE5C356E-B417-4296-BD4D-62E417D23262}" srcOrd="0" destOrd="0" presId="urn:microsoft.com/office/officeart/2005/8/layout/chevron2"/>
    <dgm:cxn modelId="{680F59C1-0E8E-4B81-86D4-0F1C726F5DCA}" type="presOf" srcId="{691A815B-92B9-4F2C-A776-AB933AF0CC5F}" destId="{5044F0BB-AE00-4B85-BA91-B2B71F97EB8A}" srcOrd="0" destOrd="0" presId="urn:microsoft.com/office/officeart/2005/8/layout/chevron2"/>
    <dgm:cxn modelId="{AD381443-A3AD-41E6-9E97-526A8EDD11D2}" type="presOf" srcId="{E491EEA2-31DE-4C7D-A187-0F5416EF8258}" destId="{4E16ADBC-2BCF-44E7-B75A-BF1FD364A3E1}" srcOrd="0" destOrd="0" presId="urn:microsoft.com/office/officeart/2005/8/layout/chevron2"/>
    <dgm:cxn modelId="{DD31774C-F487-4621-ADFD-5D79702D7F9D}" type="presOf" srcId="{5B8AB896-6ECC-4ACC-974B-8ACDF988E51A}" destId="{1D42E0D7-ED4D-42BA-B351-E90D16520808}" srcOrd="0" destOrd="0" presId="urn:microsoft.com/office/officeart/2005/8/layout/chevron2"/>
    <dgm:cxn modelId="{DE91B183-8ECF-407F-B570-2041B044EEFD}" srcId="{6D2BDB5D-E23D-422C-B662-CF622E529379}" destId="{BDC1C4C9-3A02-4470-86BB-49A27B78893B}" srcOrd="0" destOrd="0" parTransId="{52CC583C-5FD2-4447-B41D-CB3AB20FCB7D}" sibTransId="{5282A559-B051-483A-8E9F-5C1B4136DD16}"/>
    <dgm:cxn modelId="{B7CF2069-F459-4C75-8BDA-00BE50A12BC8}" srcId="{E491EEA2-31DE-4C7D-A187-0F5416EF8258}" destId="{39C98C5F-1537-40F3-8F97-0DA867F8CC47}" srcOrd="1" destOrd="0" parTransId="{8699E6B6-38F4-44ED-873C-08C95E1BE28A}" sibTransId="{2C80A78C-0279-42E6-8E74-2C46745879CD}"/>
    <dgm:cxn modelId="{7F477C47-7576-47EE-974F-237B24DD1600}" srcId="{E491EEA2-31DE-4C7D-A187-0F5416EF8258}" destId="{6BEB7673-FBA5-418C-85FD-67E3FFC55302}" srcOrd="3" destOrd="0" parTransId="{A6DFA173-821D-49E1-B955-90DFB3DC2446}" sibTransId="{3D74DF0F-7CA0-41D3-BC43-7315536A62DE}"/>
    <dgm:cxn modelId="{CE036E08-E9FB-49FF-A982-00EC149C8CA9}" srcId="{5B8AB896-6ECC-4ACC-974B-8ACDF988E51A}" destId="{E6B440D8-2B7D-46C5-A292-FC5B1380A69E}" srcOrd="0" destOrd="0" parTransId="{1BA09D6E-86A5-42C8-B312-D1971C37A28A}" sibTransId="{54EA4050-B7F0-4A67-930C-51C000C07405}"/>
    <dgm:cxn modelId="{33A744CA-DE4D-46DF-BFF0-62ACE48729C7}" type="presOf" srcId="{6BEB7673-FBA5-418C-85FD-67E3FFC55302}" destId="{2C7DE6AC-DFAF-46B1-A7A3-0CB91B1A2DC5}" srcOrd="0" destOrd="0" presId="urn:microsoft.com/office/officeart/2005/8/layout/chevron2"/>
    <dgm:cxn modelId="{6484F33E-205B-4A33-9510-94667A503993}" type="presOf" srcId="{9543153D-3A47-4A5C-819A-736A5F292F6B}" destId="{3FAAFB47-8853-4DE5-A474-C177501BBC8E}" srcOrd="0" destOrd="0" presId="urn:microsoft.com/office/officeart/2005/8/layout/chevron2"/>
    <dgm:cxn modelId="{D0DF6010-3840-4ED0-83CC-8F27BA5C31DB}" srcId="{39C98C5F-1537-40F3-8F97-0DA867F8CC47}" destId="{9543153D-3A47-4A5C-819A-736A5F292F6B}" srcOrd="0" destOrd="0" parTransId="{881E2A12-6D64-4791-A551-A36268B21638}" sibTransId="{25514B64-6F11-4133-B224-F71BE2CD178D}"/>
    <dgm:cxn modelId="{51B5DC83-5EAB-45EA-B6D8-7209570C1B1D}" srcId="{6BEB7673-FBA5-418C-85FD-67E3FFC55302}" destId="{C6C3037B-AA45-4B3E-B97F-C409B153CAED}" srcOrd="0" destOrd="0" parTransId="{6B8D2A6F-D00E-451C-9C9B-FACF757ED4AD}" sibTransId="{AAB66C3C-BD40-4770-AC27-C46296971CBA}"/>
    <dgm:cxn modelId="{EA4F7877-B9ED-4E0A-88A0-4B4D23FE237A}" type="presParOf" srcId="{4E16ADBC-2BCF-44E7-B75A-BF1FD364A3E1}" destId="{BAFA2FE2-CF36-4F27-978C-48EB79334015}" srcOrd="0" destOrd="0" presId="urn:microsoft.com/office/officeart/2005/8/layout/chevron2"/>
    <dgm:cxn modelId="{1CD342D2-6D37-4B03-BE9C-5982E053BE46}" type="presParOf" srcId="{BAFA2FE2-CF36-4F27-978C-48EB79334015}" destId="{5044F0BB-AE00-4B85-BA91-B2B71F97EB8A}" srcOrd="0" destOrd="0" presId="urn:microsoft.com/office/officeart/2005/8/layout/chevron2"/>
    <dgm:cxn modelId="{F794346F-5D7B-4AC0-A7C6-800B88F12E66}" type="presParOf" srcId="{BAFA2FE2-CF36-4F27-978C-48EB79334015}" destId="{A6B826E5-C5F1-4C27-A2EC-B60D693FDB2F}" srcOrd="1" destOrd="0" presId="urn:microsoft.com/office/officeart/2005/8/layout/chevron2"/>
    <dgm:cxn modelId="{450DE727-B552-4CAF-BD4B-7DE1F9C9B6D4}" type="presParOf" srcId="{4E16ADBC-2BCF-44E7-B75A-BF1FD364A3E1}" destId="{9DE401D0-4342-43E5-BCCD-DB4C759328ED}" srcOrd="1" destOrd="0" presId="urn:microsoft.com/office/officeart/2005/8/layout/chevron2"/>
    <dgm:cxn modelId="{6E17AB7F-0893-42D7-B2AB-216DB5DF42CC}" type="presParOf" srcId="{4E16ADBC-2BCF-44E7-B75A-BF1FD364A3E1}" destId="{2469D4B9-E95B-424C-A483-84F142272B4A}" srcOrd="2" destOrd="0" presId="urn:microsoft.com/office/officeart/2005/8/layout/chevron2"/>
    <dgm:cxn modelId="{474B9441-E219-4C24-B324-3EEEA85482D9}" type="presParOf" srcId="{2469D4B9-E95B-424C-A483-84F142272B4A}" destId="{AE5C356E-B417-4296-BD4D-62E417D23262}" srcOrd="0" destOrd="0" presId="urn:microsoft.com/office/officeart/2005/8/layout/chevron2"/>
    <dgm:cxn modelId="{311B8F64-E509-4783-B8C8-06AD7C7C3C80}" type="presParOf" srcId="{2469D4B9-E95B-424C-A483-84F142272B4A}" destId="{3FAAFB47-8853-4DE5-A474-C177501BBC8E}" srcOrd="1" destOrd="0" presId="urn:microsoft.com/office/officeart/2005/8/layout/chevron2"/>
    <dgm:cxn modelId="{098B675C-3ED5-4C42-B4E0-991796229834}" type="presParOf" srcId="{4E16ADBC-2BCF-44E7-B75A-BF1FD364A3E1}" destId="{1FC94E78-5034-416B-982E-93B6471B48AE}" srcOrd="3" destOrd="0" presId="urn:microsoft.com/office/officeart/2005/8/layout/chevron2"/>
    <dgm:cxn modelId="{E62268C1-BC8D-4ABE-A9BA-71C30D70E244}" type="presParOf" srcId="{4E16ADBC-2BCF-44E7-B75A-BF1FD364A3E1}" destId="{5C755FC1-5C8C-484D-841E-EC0EB8C38AD4}" srcOrd="4" destOrd="0" presId="urn:microsoft.com/office/officeart/2005/8/layout/chevron2"/>
    <dgm:cxn modelId="{11035FC0-5C9F-4838-9A76-C40195427B8A}" type="presParOf" srcId="{5C755FC1-5C8C-484D-841E-EC0EB8C38AD4}" destId="{A90234D5-DC24-4381-87FF-8BEADF33D8B5}" srcOrd="0" destOrd="0" presId="urn:microsoft.com/office/officeart/2005/8/layout/chevron2"/>
    <dgm:cxn modelId="{8E1583A9-E74D-4AB7-8E2E-529D0F3A6B4E}" type="presParOf" srcId="{5C755FC1-5C8C-484D-841E-EC0EB8C38AD4}" destId="{4164AF16-0CB8-428D-B3A1-D9A9A376B2E6}" srcOrd="1" destOrd="0" presId="urn:microsoft.com/office/officeart/2005/8/layout/chevron2"/>
    <dgm:cxn modelId="{02C94247-7A5D-4DE7-919C-E0CD86CAA89C}" type="presParOf" srcId="{4E16ADBC-2BCF-44E7-B75A-BF1FD364A3E1}" destId="{80EF2B20-4B33-4037-AF3D-1113B1BBE143}" srcOrd="5" destOrd="0" presId="urn:microsoft.com/office/officeart/2005/8/layout/chevron2"/>
    <dgm:cxn modelId="{9B0CE3FF-43C2-4865-BEE0-324FFE07350A}" type="presParOf" srcId="{4E16ADBC-2BCF-44E7-B75A-BF1FD364A3E1}" destId="{C374DFAA-93FA-45B6-90AF-88F5C79D6A1E}" srcOrd="6" destOrd="0" presId="urn:microsoft.com/office/officeart/2005/8/layout/chevron2"/>
    <dgm:cxn modelId="{D424C751-C074-4F9D-A8E3-51374BB25116}" type="presParOf" srcId="{C374DFAA-93FA-45B6-90AF-88F5C79D6A1E}" destId="{2C7DE6AC-DFAF-46B1-A7A3-0CB91B1A2DC5}" srcOrd="0" destOrd="0" presId="urn:microsoft.com/office/officeart/2005/8/layout/chevron2"/>
    <dgm:cxn modelId="{F2F68EAC-296E-43F9-A47B-7BFD10B45DA4}" type="presParOf" srcId="{C374DFAA-93FA-45B6-90AF-88F5C79D6A1E}" destId="{F04EAEC8-C1B5-4B49-9C96-4118DB218545}" srcOrd="1" destOrd="0" presId="urn:microsoft.com/office/officeart/2005/8/layout/chevron2"/>
    <dgm:cxn modelId="{78910107-4B43-4E2D-8100-39559F4A89C2}" type="presParOf" srcId="{4E16ADBC-2BCF-44E7-B75A-BF1FD364A3E1}" destId="{4BA19525-6F41-4144-A0CA-3E13988E6AEF}" srcOrd="7" destOrd="0" presId="urn:microsoft.com/office/officeart/2005/8/layout/chevron2"/>
    <dgm:cxn modelId="{292EB728-9E11-4698-A0B4-134E475FB8F8}" type="presParOf" srcId="{4E16ADBC-2BCF-44E7-B75A-BF1FD364A3E1}" destId="{9D33B696-2479-4B3E-BFC7-984267BE82AE}" srcOrd="8" destOrd="0" presId="urn:microsoft.com/office/officeart/2005/8/layout/chevron2"/>
    <dgm:cxn modelId="{B6BB4335-E4F0-4749-A1A0-8D1A5DDB718F}" type="presParOf" srcId="{9D33B696-2479-4B3E-BFC7-984267BE82AE}" destId="{1D42E0D7-ED4D-42BA-B351-E90D16520808}" srcOrd="0" destOrd="0" presId="urn:microsoft.com/office/officeart/2005/8/layout/chevron2"/>
    <dgm:cxn modelId="{E2017BFD-FCFE-475E-808C-B74511C07F5A}" type="presParOf" srcId="{9D33B696-2479-4B3E-BFC7-984267BE82AE}" destId="{3C696C28-C626-4DF0-9616-AD52676EE9AC}" srcOrd="1" destOrd="0" presId="urn:microsoft.com/office/officeart/2005/8/layout/chevron2"/>
  </dgm:cxnLst>
  <dgm:bg/>
  <dgm:whole/>
</dgm:dataModel>
</file>

<file path=ppt/diagrams/data7.xml><?xml version="1.0" encoding="utf-8"?>
<dgm:dataModel xmlns:dgm="http://schemas.openxmlformats.org/drawingml/2006/diagram" xmlns:a="http://schemas.openxmlformats.org/drawingml/2006/main">
  <dgm:ptLst>
    <dgm:pt modelId="{E491EEA2-31DE-4C7D-A187-0F5416EF82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A0BA6BD8-BC1A-4697-8B43-FFB2C5DBB489}">
      <dgm:prSet custT="1">
        <dgm:style>
          <a:lnRef idx="1">
            <a:schemeClr val="accent2"/>
          </a:lnRef>
          <a:fillRef idx="2">
            <a:schemeClr val="accent2"/>
          </a:fillRef>
          <a:effectRef idx="1">
            <a:schemeClr val="accent2"/>
          </a:effectRef>
          <a:fontRef idx="minor">
            <a:schemeClr val="dk1"/>
          </a:fontRef>
        </dgm:style>
      </dgm:prSet>
      <dgm:spPr/>
      <dgm:t>
        <a:bodyPr/>
        <a:lstStyle/>
        <a:p>
          <a:pPr algn="l"/>
          <a:r>
            <a:rPr lang="en-US" sz="1600" dirty="0" smtClean="0">
              <a:effectLst/>
              <a:latin typeface="+mj-ea"/>
              <a:ea typeface="+mj-ea"/>
            </a:rPr>
            <a:t>GB/T 10114 </a:t>
          </a:r>
          <a:r>
            <a:rPr lang="zh-CN" sz="1600" dirty="0" smtClean="0">
              <a:effectLst/>
              <a:latin typeface="+mj-ea"/>
              <a:ea typeface="+mj-ea"/>
            </a:rPr>
            <a:t>县级以下行政区划代码编制规则</a:t>
          </a:r>
          <a:endParaRPr lang="zh-CN" altLang="en-US" sz="1600" b="1" dirty="0">
            <a:solidFill>
              <a:schemeClr val="tx1"/>
            </a:solidFill>
            <a:effectLst/>
            <a:latin typeface="+mj-ea"/>
            <a:ea typeface="+mj-ea"/>
          </a:endParaRPr>
        </a:p>
      </dgm:t>
    </dgm:pt>
    <dgm:pt modelId="{E5B88DE4-8C95-4709-A4F5-DE3319C742C5}" type="parTrans" cxnId="{CDBE34CB-CC9D-4F6F-BB26-458967B2102E}">
      <dgm:prSet/>
      <dgm:spPr/>
      <dgm:t>
        <a:bodyPr/>
        <a:lstStyle/>
        <a:p>
          <a:pPr algn="l"/>
          <a:endParaRPr lang="zh-CN" altLang="en-US" sz="1600">
            <a:effectLst/>
            <a:latin typeface="+mj-ea"/>
            <a:ea typeface="+mj-ea"/>
          </a:endParaRPr>
        </a:p>
      </dgm:t>
    </dgm:pt>
    <dgm:pt modelId="{1CB12275-60D6-406C-938D-41BBDC46FA2A}" type="sibTrans" cxnId="{CDBE34CB-CC9D-4F6F-BB26-458967B2102E}">
      <dgm:prSet/>
      <dgm:spPr/>
      <dgm:t>
        <a:bodyPr/>
        <a:lstStyle/>
        <a:p>
          <a:pPr algn="l"/>
          <a:endParaRPr lang="zh-CN" altLang="en-US" sz="1600">
            <a:effectLst/>
            <a:latin typeface="+mj-ea"/>
            <a:ea typeface="+mj-ea"/>
          </a:endParaRPr>
        </a:p>
      </dgm:t>
    </dgm:pt>
    <dgm:pt modelId="{480593DB-D38E-4CD9-9608-663C61FB286E}">
      <dgm:prSet custT="1">
        <dgm:style>
          <a:lnRef idx="1">
            <a:schemeClr val="accent2"/>
          </a:lnRef>
          <a:fillRef idx="2">
            <a:schemeClr val="accent2"/>
          </a:fillRef>
          <a:effectRef idx="1">
            <a:schemeClr val="accent2"/>
          </a:effectRef>
          <a:fontRef idx="minor">
            <a:schemeClr val="dk1"/>
          </a:fontRef>
        </dgm:style>
      </dgm:prSet>
      <dgm:spPr/>
      <dgm:t>
        <a:bodyPr/>
        <a:lstStyle/>
        <a:p>
          <a:pPr algn="l"/>
          <a:r>
            <a:rPr lang="en-US" sz="1600" dirty="0" smtClean="0">
              <a:effectLst/>
              <a:latin typeface="+mj-ea"/>
              <a:ea typeface="+mj-ea"/>
            </a:rPr>
            <a:t>GB/T 18508-2014  </a:t>
          </a:r>
          <a:r>
            <a:rPr lang="zh-CN" sz="1600" dirty="0" smtClean="0">
              <a:effectLst/>
              <a:latin typeface="+mj-ea"/>
              <a:ea typeface="+mj-ea"/>
            </a:rPr>
            <a:t>城镇土地估价规程</a:t>
          </a:r>
          <a:endParaRPr lang="zh-CN" altLang="en-US" sz="1600" b="1" dirty="0">
            <a:solidFill>
              <a:schemeClr val="tx1"/>
            </a:solidFill>
            <a:effectLst/>
            <a:latin typeface="+mj-ea"/>
            <a:ea typeface="+mj-ea"/>
          </a:endParaRPr>
        </a:p>
      </dgm:t>
    </dgm:pt>
    <dgm:pt modelId="{64C2728D-8FD3-4E5C-9B33-105311253075}" type="parTrans" cxnId="{0F00067D-FE65-4A1D-B29B-938F0A5A095C}">
      <dgm:prSet/>
      <dgm:spPr/>
      <dgm:t>
        <a:bodyPr/>
        <a:lstStyle/>
        <a:p>
          <a:pPr algn="l"/>
          <a:endParaRPr lang="zh-CN" altLang="en-US" sz="1600">
            <a:effectLst/>
            <a:latin typeface="+mj-ea"/>
            <a:ea typeface="+mj-ea"/>
          </a:endParaRPr>
        </a:p>
      </dgm:t>
    </dgm:pt>
    <dgm:pt modelId="{65BA345A-17B5-46A1-8A1A-668B4085B885}" type="sibTrans" cxnId="{0F00067D-FE65-4A1D-B29B-938F0A5A095C}">
      <dgm:prSet/>
      <dgm:spPr/>
      <dgm:t>
        <a:bodyPr/>
        <a:lstStyle/>
        <a:p>
          <a:pPr algn="l"/>
          <a:endParaRPr lang="zh-CN" altLang="en-US" sz="1600">
            <a:effectLst/>
            <a:latin typeface="+mj-ea"/>
            <a:ea typeface="+mj-ea"/>
          </a:endParaRPr>
        </a:p>
      </dgm:t>
    </dgm:pt>
    <dgm:pt modelId="{BEFB8ED7-04B6-4517-BDC6-D3F9A714E34F}">
      <dgm:prSet custT="1">
        <dgm:style>
          <a:lnRef idx="1">
            <a:schemeClr val="accent2"/>
          </a:lnRef>
          <a:fillRef idx="2">
            <a:schemeClr val="accent2"/>
          </a:fillRef>
          <a:effectRef idx="1">
            <a:schemeClr val="accent2"/>
          </a:effectRef>
          <a:fontRef idx="minor">
            <a:schemeClr val="dk1"/>
          </a:fontRef>
        </dgm:style>
      </dgm:prSet>
      <dgm:spPr/>
      <dgm:t>
        <a:bodyPr/>
        <a:lstStyle/>
        <a:p>
          <a:pPr algn="l"/>
          <a:r>
            <a:rPr lang="en-US" sz="1600" dirty="0" smtClean="0">
              <a:effectLst/>
              <a:latin typeface="+mj-ea"/>
              <a:ea typeface="+mj-ea"/>
            </a:rPr>
            <a:t>GB/T21010 </a:t>
          </a:r>
          <a:r>
            <a:rPr lang="zh-CN" sz="1600" dirty="0" smtClean="0">
              <a:effectLst/>
              <a:latin typeface="+mj-ea"/>
              <a:ea typeface="+mj-ea"/>
            </a:rPr>
            <a:t>土地利用现状分类</a:t>
          </a:r>
          <a:endParaRPr lang="zh-CN" altLang="en-US" sz="1600" b="1" dirty="0">
            <a:solidFill>
              <a:schemeClr val="tx1"/>
            </a:solidFill>
            <a:effectLst/>
            <a:latin typeface="+mj-ea"/>
            <a:ea typeface="+mj-ea"/>
          </a:endParaRPr>
        </a:p>
      </dgm:t>
    </dgm:pt>
    <dgm:pt modelId="{4DABF957-9E16-49CE-9C32-57B83FF5518F}" type="parTrans" cxnId="{C5E914DB-B9A1-4EE3-BD99-8F6ED5B1BDD8}">
      <dgm:prSet/>
      <dgm:spPr/>
      <dgm:t>
        <a:bodyPr/>
        <a:lstStyle/>
        <a:p>
          <a:pPr algn="l"/>
          <a:endParaRPr lang="zh-CN" altLang="en-US" sz="1600">
            <a:effectLst/>
            <a:latin typeface="+mj-ea"/>
            <a:ea typeface="+mj-ea"/>
          </a:endParaRPr>
        </a:p>
      </dgm:t>
    </dgm:pt>
    <dgm:pt modelId="{41BE8F65-E2F0-4445-80D2-24D3B66E0631}" type="sibTrans" cxnId="{C5E914DB-B9A1-4EE3-BD99-8F6ED5B1BDD8}">
      <dgm:prSet/>
      <dgm:spPr/>
      <dgm:t>
        <a:bodyPr/>
        <a:lstStyle/>
        <a:p>
          <a:pPr algn="l"/>
          <a:endParaRPr lang="zh-CN" altLang="en-US" sz="1600">
            <a:effectLst/>
            <a:latin typeface="+mj-ea"/>
            <a:ea typeface="+mj-ea"/>
          </a:endParaRPr>
        </a:p>
      </dgm:t>
    </dgm:pt>
    <dgm:pt modelId="{691A815B-92B9-4F2C-A776-AB933AF0CC5F}">
      <dgm:prSet custT="1">
        <dgm:style>
          <a:lnRef idx="1">
            <a:schemeClr val="accent2"/>
          </a:lnRef>
          <a:fillRef idx="2">
            <a:schemeClr val="accent2"/>
          </a:fillRef>
          <a:effectRef idx="1">
            <a:schemeClr val="accent2"/>
          </a:effectRef>
          <a:fontRef idx="minor">
            <a:schemeClr val="dk1"/>
          </a:fontRef>
        </dgm:style>
      </dgm:prSet>
      <dgm:spPr/>
      <dgm:t>
        <a:bodyPr/>
        <a:lstStyle/>
        <a:p>
          <a:pPr algn="l"/>
          <a:r>
            <a:rPr lang="en-US" sz="1600" dirty="0" smtClean="0">
              <a:effectLst/>
              <a:latin typeface="+mj-ea"/>
              <a:ea typeface="+mj-ea"/>
            </a:rPr>
            <a:t>GB/T 2260 </a:t>
          </a:r>
          <a:r>
            <a:rPr lang="zh-CN" sz="1600" dirty="0" smtClean="0">
              <a:effectLst/>
              <a:latin typeface="+mj-ea"/>
              <a:ea typeface="+mj-ea"/>
            </a:rPr>
            <a:t>中华人民共和国行政区划代码编制规则</a:t>
          </a:r>
          <a:endParaRPr lang="zh-CN" altLang="en-US" sz="1600" b="1" dirty="0">
            <a:solidFill>
              <a:schemeClr val="tx1"/>
            </a:solidFill>
            <a:effectLst/>
            <a:latin typeface="+mj-ea"/>
            <a:ea typeface="+mj-ea"/>
          </a:endParaRPr>
        </a:p>
      </dgm:t>
    </dgm:pt>
    <dgm:pt modelId="{6B1BF2EB-0562-4386-B232-E71C2EC8CAED}" type="sibTrans" cxnId="{D7980C68-B1BF-432D-BFE2-DCE538EE90DA}">
      <dgm:prSet/>
      <dgm:spPr/>
      <dgm:t>
        <a:bodyPr/>
        <a:lstStyle/>
        <a:p>
          <a:pPr algn="l"/>
          <a:endParaRPr lang="zh-CN" altLang="en-US" sz="1600">
            <a:effectLst/>
            <a:latin typeface="+mj-ea"/>
            <a:ea typeface="+mj-ea"/>
          </a:endParaRPr>
        </a:p>
      </dgm:t>
    </dgm:pt>
    <dgm:pt modelId="{9AC0C8CD-C05F-4BAF-8FD0-54ADDFCD2373}" type="parTrans" cxnId="{D7980C68-B1BF-432D-BFE2-DCE538EE90DA}">
      <dgm:prSet/>
      <dgm:spPr/>
      <dgm:t>
        <a:bodyPr/>
        <a:lstStyle/>
        <a:p>
          <a:pPr algn="l"/>
          <a:endParaRPr lang="zh-CN" altLang="en-US" sz="1600">
            <a:effectLst/>
            <a:latin typeface="+mj-ea"/>
            <a:ea typeface="+mj-ea"/>
          </a:endParaRPr>
        </a:p>
      </dgm:t>
    </dgm:pt>
    <dgm:pt modelId="{CFBE805E-0E00-4DF9-9DA0-DDD3228AFF6D}">
      <dgm:prSet custT="1">
        <dgm:style>
          <a:lnRef idx="1">
            <a:schemeClr val="accent2"/>
          </a:lnRef>
          <a:fillRef idx="2">
            <a:schemeClr val="accent2"/>
          </a:fillRef>
          <a:effectRef idx="1">
            <a:schemeClr val="accent2"/>
          </a:effectRef>
          <a:fontRef idx="minor">
            <a:schemeClr val="dk1"/>
          </a:fontRef>
        </dgm:style>
      </dgm:prSet>
      <dgm:spPr/>
      <dgm:t>
        <a:bodyPr/>
        <a:lstStyle/>
        <a:p>
          <a:pPr algn="l"/>
          <a:r>
            <a:rPr lang="zh-CN" altLang="en-US" sz="1600" b="1" dirty="0" smtClean="0">
              <a:effectLst/>
              <a:latin typeface="+mj-ea"/>
              <a:ea typeface="+mj-ea"/>
            </a:rPr>
            <a:t>不动产登记数据库标准（试行）</a:t>
          </a:r>
          <a:endParaRPr lang="zh-CN" altLang="en-US" sz="1600" b="1" dirty="0">
            <a:solidFill>
              <a:schemeClr val="tx1"/>
            </a:solidFill>
            <a:effectLst/>
            <a:latin typeface="+mj-ea"/>
            <a:ea typeface="+mj-ea"/>
          </a:endParaRPr>
        </a:p>
      </dgm:t>
    </dgm:pt>
    <dgm:pt modelId="{CDC45FC5-C99B-4EE2-9037-51AE17503044}" type="parTrans" cxnId="{C8B10B6B-4E99-4346-95DF-FF01E38084BC}">
      <dgm:prSet/>
      <dgm:spPr/>
      <dgm:t>
        <a:bodyPr/>
        <a:lstStyle/>
        <a:p>
          <a:pPr algn="l"/>
          <a:endParaRPr lang="zh-CN" altLang="en-US" sz="1600">
            <a:effectLst/>
            <a:latin typeface="+mj-ea"/>
            <a:ea typeface="+mj-ea"/>
          </a:endParaRPr>
        </a:p>
      </dgm:t>
    </dgm:pt>
    <dgm:pt modelId="{C65060A3-E578-4663-B48F-98921844F165}" type="sibTrans" cxnId="{C8B10B6B-4E99-4346-95DF-FF01E38084BC}">
      <dgm:prSet/>
      <dgm:spPr/>
      <dgm:t>
        <a:bodyPr/>
        <a:lstStyle/>
        <a:p>
          <a:pPr algn="l"/>
          <a:endParaRPr lang="zh-CN" altLang="en-US" sz="1600">
            <a:effectLst/>
            <a:latin typeface="+mj-ea"/>
            <a:ea typeface="+mj-ea"/>
          </a:endParaRPr>
        </a:p>
      </dgm:t>
    </dgm:pt>
    <dgm:pt modelId="{89CFD9A0-81FD-4EC5-96D1-766137BA484B}">
      <dgm:prSet custT="1">
        <dgm:style>
          <a:lnRef idx="1">
            <a:schemeClr val="accent2"/>
          </a:lnRef>
          <a:fillRef idx="2">
            <a:schemeClr val="accent2"/>
          </a:fillRef>
          <a:effectRef idx="1">
            <a:schemeClr val="accent2"/>
          </a:effectRef>
          <a:fontRef idx="minor">
            <a:schemeClr val="dk1"/>
          </a:fontRef>
        </dgm:style>
      </dgm:prSet>
      <dgm:spPr/>
      <dgm:t>
        <a:bodyPr/>
        <a:lstStyle/>
        <a:p>
          <a:pPr algn="l"/>
          <a:r>
            <a:rPr lang="en-US" sz="1600" dirty="0" smtClean="0">
              <a:effectLst/>
              <a:latin typeface="+mj-ea"/>
              <a:ea typeface="+mj-ea"/>
            </a:rPr>
            <a:t>GB/T 19231-2003  </a:t>
          </a:r>
          <a:r>
            <a:rPr lang="zh-CN" sz="1600" dirty="0" smtClean="0">
              <a:effectLst/>
              <a:latin typeface="+mj-ea"/>
              <a:ea typeface="+mj-ea"/>
            </a:rPr>
            <a:t>土地基本术语</a:t>
          </a:r>
          <a:endParaRPr lang="zh-CN" altLang="en-US" sz="1600" b="1" dirty="0">
            <a:solidFill>
              <a:schemeClr val="tx1"/>
            </a:solidFill>
            <a:effectLst/>
            <a:latin typeface="+mj-ea"/>
            <a:ea typeface="+mj-ea"/>
          </a:endParaRPr>
        </a:p>
      </dgm:t>
    </dgm:pt>
    <dgm:pt modelId="{34D59110-D285-45C1-8174-F0175657E825}" type="sibTrans" cxnId="{349CCCD7-1098-49C4-AFF5-527BD3216406}">
      <dgm:prSet/>
      <dgm:spPr/>
      <dgm:t>
        <a:bodyPr/>
        <a:lstStyle/>
        <a:p>
          <a:pPr algn="l"/>
          <a:endParaRPr lang="zh-CN" altLang="en-US" sz="1600">
            <a:effectLst/>
            <a:latin typeface="+mj-ea"/>
            <a:ea typeface="+mj-ea"/>
          </a:endParaRPr>
        </a:p>
      </dgm:t>
    </dgm:pt>
    <dgm:pt modelId="{6161282E-4DE4-4900-8F0B-2CAA6DD17DC9}" type="parTrans" cxnId="{349CCCD7-1098-49C4-AFF5-527BD3216406}">
      <dgm:prSet/>
      <dgm:spPr/>
      <dgm:t>
        <a:bodyPr/>
        <a:lstStyle/>
        <a:p>
          <a:pPr algn="l"/>
          <a:endParaRPr lang="zh-CN" altLang="en-US" sz="1600">
            <a:effectLst/>
            <a:latin typeface="+mj-ea"/>
            <a:ea typeface="+mj-ea"/>
          </a:endParaRPr>
        </a:p>
      </dgm:t>
    </dgm:pt>
    <dgm:pt modelId="{B23E8770-A5F4-40E9-8855-5A72AF851DA5}">
      <dgm:prSet custT="1"/>
      <dgm:spPr>
        <a:solidFill>
          <a:schemeClr val="accent1">
            <a:lumMod val="75000"/>
            <a:alpha val="80000"/>
          </a:schemeClr>
        </a:solidFill>
      </dgm:spPr>
      <dgm:t>
        <a:bodyPr/>
        <a:lstStyle/>
        <a:p>
          <a:pPr algn="l"/>
          <a:r>
            <a:rPr lang="en-US" sz="1600" dirty="0" smtClean="0">
              <a:effectLst/>
              <a:latin typeface="+mj-ea"/>
              <a:ea typeface="+mj-ea"/>
            </a:rPr>
            <a:t>JGJ/T 252-2011  </a:t>
          </a:r>
          <a:r>
            <a:rPr lang="zh-CN" sz="1600" dirty="0" smtClean="0">
              <a:effectLst/>
              <a:latin typeface="+mj-ea"/>
              <a:ea typeface="+mj-ea"/>
            </a:rPr>
            <a:t>房地产市场基础信息数据标准</a:t>
          </a:r>
          <a:endParaRPr lang="zh-CN" altLang="en-US" sz="1600" b="1" dirty="0">
            <a:solidFill>
              <a:schemeClr val="tx1"/>
            </a:solidFill>
            <a:effectLst/>
            <a:latin typeface="+mj-ea"/>
            <a:ea typeface="+mj-ea"/>
          </a:endParaRPr>
        </a:p>
      </dgm:t>
    </dgm:pt>
    <dgm:pt modelId="{7732D338-4EBB-474B-804A-141120D1A24F}" type="parTrans" cxnId="{3E0A26D3-BAE4-4FA9-A69D-79640E3B1F53}">
      <dgm:prSet/>
      <dgm:spPr/>
      <dgm:t>
        <a:bodyPr/>
        <a:lstStyle/>
        <a:p>
          <a:pPr algn="l"/>
          <a:endParaRPr lang="zh-CN" altLang="en-US" sz="1600">
            <a:effectLst/>
            <a:latin typeface="+mj-ea"/>
            <a:ea typeface="+mj-ea"/>
          </a:endParaRPr>
        </a:p>
      </dgm:t>
    </dgm:pt>
    <dgm:pt modelId="{5A3486A7-79B9-45EF-BB2C-0C6FF76508F9}" type="sibTrans" cxnId="{3E0A26D3-BAE4-4FA9-A69D-79640E3B1F53}">
      <dgm:prSet/>
      <dgm:spPr/>
      <dgm:t>
        <a:bodyPr/>
        <a:lstStyle/>
        <a:p>
          <a:pPr algn="l"/>
          <a:endParaRPr lang="zh-CN" altLang="en-US" sz="1600">
            <a:effectLst/>
            <a:latin typeface="+mj-ea"/>
            <a:ea typeface="+mj-ea"/>
          </a:endParaRPr>
        </a:p>
      </dgm:t>
    </dgm:pt>
    <dgm:pt modelId="{D644DE72-87FD-4579-B782-33328A4C5341}">
      <dgm:prSet custT="1"/>
      <dgm:spPr>
        <a:solidFill>
          <a:schemeClr val="accent1">
            <a:lumMod val="75000"/>
          </a:schemeClr>
        </a:solidFill>
      </dgm:spPr>
      <dgm:t>
        <a:bodyPr/>
        <a:lstStyle/>
        <a:p>
          <a:pPr algn="l"/>
          <a:r>
            <a:rPr lang="en-US" sz="1600" dirty="0" smtClean="0">
              <a:effectLst/>
              <a:latin typeface="+mj-ea"/>
              <a:ea typeface="+mj-ea"/>
            </a:rPr>
            <a:t>CJJ/T 197-2012</a:t>
          </a:r>
          <a:r>
            <a:rPr lang="zh-CN" sz="1600" dirty="0" smtClean="0">
              <a:effectLst/>
              <a:latin typeface="+mj-ea"/>
              <a:ea typeface="+mj-ea"/>
            </a:rPr>
            <a:t>住房保障基础信息数据标准</a:t>
          </a:r>
          <a:endParaRPr lang="zh-CN" altLang="en-US" sz="1600" b="1" dirty="0">
            <a:solidFill>
              <a:schemeClr val="tx1"/>
            </a:solidFill>
            <a:effectLst/>
            <a:latin typeface="+mj-ea"/>
            <a:ea typeface="+mj-ea"/>
          </a:endParaRPr>
        </a:p>
      </dgm:t>
    </dgm:pt>
    <dgm:pt modelId="{EDABA9A6-E7A4-4D6C-B822-06501443D133}" type="parTrans" cxnId="{F0D1A9DF-7380-4DE9-B270-B3E40668F86A}">
      <dgm:prSet/>
      <dgm:spPr/>
      <dgm:t>
        <a:bodyPr/>
        <a:lstStyle/>
        <a:p>
          <a:pPr algn="l"/>
          <a:endParaRPr lang="zh-CN" altLang="en-US" sz="1600">
            <a:effectLst/>
            <a:latin typeface="+mj-ea"/>
            <a:ea typeface="+mj-ea"/>
          </a:endParaRPr>
        </a:p>
      </dgm:t>
    </dgm:pt>
    <dgm:pt modelId="{B924F17D-5BFD-4D4D-8E61-20B4521AE7EC}" type="sibTrans" cxnId="{F0D1A9DF-7380-4DE9-B270-B3E40668F86A}">
      <dgm:prSet/>
      <dgm:spPr/>
      <dgm:t>
        <a:bodyPr/>
        <a:lstStyle/>
        <a:p>
          <a:pPr algn="l"/>
          <a:endParaRPr lang="zh-CN" altLang="en-US" sz="1600">
            <a:effectLst/>
            <a:latin typeface="+mj-ea"/>
            <a:ea typeface="+mj-ea"/>
          </a:endParaRPr>
        </a:p>
      </dgm:t>
    </dgm:pt>
    <dgm:pt modelId="{49230AB1-40FD-4BEB-BC6A-3C4D9C5E7CF6}">
      <dgm:prSet custT="1"/>
      <dgm:spPr/>
      <dgm:t>
        <a:bodyPr/>
        <a:lstStyle/>
        <a:p>
          <a:pPr algn="l"/>
          <a:r>
            <a:rPr lang="en-US" sz="1600" dirty="0" smtClean="0">
              <a:effectLst/>
              <a:latin typeface="+mj-ea"/>
              <a:ea typeface="+mj-ea"/>
            </a:rPr>
            <a:t>JGJ/T 320-2014</a:t>
          </a:r>
          <a:r>
            <a:rPr lang="zh-CN" sz="1600" dirty="0" smtClean="0">
              <a:effectLst/>
              <a:latin typeface="+mj-ea"/>
              <a:ea typeface="+mj-ea"/>
            </a:rPr>
            <a:t>住房公积金基础数据标准</a:t>
          </a:r>
          <a:endParaRPr lang="zh-CN" altLang="en-US" sz="1600" b="1" dirty="0">
            <a:solidFill>
              <a:schemeClr val="tx1"/>
            </a:solidFill>
            <a:effectLst/>
            <a:latin typeface="+mj-ea"/>
            <a:ea typeface="+mj-ea"/>
          </a:endParaRPr>
        </a:p>
      </dgm:t>
    </dgm:pt>
    <dgm:pt modelId="{CEBBD8CD-6464-4D85-B20F-5BA112B44602}" type="parTrans" cxnId="{93BC47CB-D2E0-4391-B811-BA2888D8421F}">
      <dgm:prSet/>
      <dgm:spPr/>
      <dgm:t>
        <a:bodyPr/>
        <a:lstStyle/>
        <a:p>
          <a:pPr algn="l"/>
          <a:endParaRPr lang="zh-CN" altLang="en-US" sz="1600">
            <a:effectLst/>
            <a:latin typeface="+mj-ea"/>
            <a:ea typeface="+mj-ea"/>
          </a:endParaRPr>
        </a:p>
      </dgm:t>
    </dgm:pt>
    <dgm:pt modelId="{DA35E165-77E9-4B6C-BBDA-A1AD40FCFD4C}" type="sibTrans" cxnId="{93BC47CB-D2E0-4391-B811-BA2888D8421F}">
      <dgm:prSet/>
      <dgm:spPr/>
      <dgm:t>
        <a:bodyPr/>
        <a:lstStyle/>
        <a:p>
          <a:pPr algn="l"/>
          <a:endParaRPr lang="zh-CN" altLang="en-US" sz="1600">
            <a:effectLst/>
            <a:latin typeface="+mj-ea"/>
            <a:ea typeface="+mj-ea"/>
          </a:endParaRPr>
        </a:p>
      </dgm:t>
    </dgm:pt>
    <dgm:pt modelId="{CE7510F0-520E-4518-8AB0-49E132C06DD5}">
      <dgm:prSet custT="1"/>
      <dgm:spPr>
        <a:solidFill>
          <a:schemeClr val="accent1">
            <a:lumMod val="75000"/>
            <a:alpha val="95000"/>
          </a:schemeClr>
        </a:solidFill>
      </dgm:spPr>
      <dgm:t>
        <a:bodyPr/>
        <a:lstStyle/>
        <a:p>
          <a:pPr algn="l"/>
          <a:r>
            <a:rPr lang="en-US" sz="1600" dirty="0" smtClean="0">
              <a:effectLst/>
              <a:latin typeface="+mj-ea"/>
              <a:ea typeface="+mj-ea"/>
            </a:rPr>
            <a:t>JGJ/T 246-2012</a:t>
          </a:r>
          <a:r>
            <a:rPr lang="zh-CN" sz="1600" dirty="0" smtClean="0">
              <a:effectLst/>
              <a:latin typeface="+mj-ea"/>
              <a:ea typeface="+mj-ea"/>
            </a:rPr>
            <a:t>房屋代码编码标准</a:t>
          </a:r>
          <a:endParaRPr lang="zh-CN" altLang="en-US" sz="1600" b="1" dirty="0">
            <a:solidFill>
              <a:schemeClr val="tx1"/>
            </a:solidFill>
            <a:effectLst/>
            <a:latin typeface="+mj-ea"/>
            <a:ea typeface="+mj-ea"/>
          </a:endParaRPr>
        </a:p>
      </dgm:t>
    </dgm:pt>
    <dgm:pt modelId="{FEF87594-EDB9-4CFD-B314-9FA24E87313C}" type="parTrans" cxnId="{3590A98E-D257-4400-96FC-86F8E06986E7}">
      <dgm:prSet/>
      <dgm:spPr/>
      <dgm:t>
        <a:bodyPr/>
        <a:lstStyle/>
        <a:p>
          <a:pPr algn="l"/>
          <a:endParaRPr lang="zh-CN" altLang="en-US" sz="1600">
            <a:effectLst/>
            <a:latin typeface="+mj-ea"/>
            <a:ea typeface="+mj-ea"/>
          </a:endParaRPr>
        </a:p>
      </dgm:t>
    </dgm:pt>
    <dgm:pt modelId="{7C0C61C9-3CB8-4AC2-B6CD-A98165543D80}" type="sibTrans" cxnId="{3590A98E-D257-4400-96FC-86F8E06986E7}">
      <dgm:prSet/>
      <dgm:spPr/>
      <dgm:t>
        <a:bodyPr/>
        <a:lstStyle/>
        <a:p>
          <a:pPr algn="l"/>
          <a:endParaRPr lang="zh-CN" altLang="en-US" sz="1600">
            <a:effectLst/>
            <a:latin typeface="+mj-ea"/>
            <a:ea typeface="+mj-ea"/>
          </a:endParaRPr>
        </a:p>
      </dgm:t>
    </dgm:pt>
    <dgm:pt modelId="{A8D48FC0-9388-41CA-95D3-3F85808066D9}">
      <dgm:prSet custT="1">
        <dgm:style>
          <a:lnRef idx="1">
            <a:schemeClr val="accent2"/>
          </a:lnRef>
          <a:fillRef idx="2">
            <a:schemeClr val="accent2"/>
          </a:fillRef>
          <a:effectRef idx="1">
            <a:schemeClr val="accent2"/>
          </a:effectRef>
          <a:fontRef idx="minor">
            <a:schemeClr val="dk1"/>
          </a:fontRef>
        </dgm:style>
      </dgm:prSet>
      <dgm:spPr/>
      <dgm:t>
        <a:bodyPr/>
        <a:lstStyle/>
        <a:p>
          <a:pPr algn="l"/>
          <a:r>
            <a:rPr lang="en-US" sz="1600" dirty="0" smtClean="0">
              <a:effectLst/>
              <a:latin typeface="+mj-ea"/>
              <a:ea typeface="+mj-ea"/>
            </a:rPr>
            <a:t>GB 50137 </a:t>
          </a:r>
          <a:r>
            <a:rPr lang="zh-CN" sz="1600" dirty="0" smtClean="0">
              <a:effectLst/>
              <a:latin typeface="+mj-ea"/>
              <a:ea typeface="+mj-ea"/>
            </a:rPr>
            <a:t>城市用地分类与规划建设用地标准</a:t>
          </a:r>
          <a:endParaRPr lang="zh-CN" altLang="en-US" sz="1600" b="1" dirty="0">
            <a:solidFill>
              <a:schemeClr val="tx1"/>
            </a:solidFill>
            <a:effectLst/>
            <a:latin typeface="+mj-ea"/>
            <a:ea typeface="+mj-ea"/>
          </a:endParaRPr>
        </a:p>
      </dgm:t>
    </dgm:pt>
    <dgm:pt modelId="{478BA520-B805-47DC-84DD-6DC87F4E621E}" type="sibTrans" cxnId="{FA7F885B-EC95-4871-AAE8-C3CC2ED1DA32}">
      <dgm:prSet/>
      <dgm:spPr/>
      <dgm:t>
        <a:bodyPr/>
        <a:lstStyle/>
        <a:p>
          <a:pPr algn="l"/>
          <a:endParaRPr lang="zh-CN" altLang="en-US" sz="1600">
            <a:effectLst/>
            <a:latin typeface="+mj-ea"/>
            <a:ea typeface="+mj-ea"/>
          </a:endParaRPr>
        </a:p>
      </dgm:t>
    </dgm:pt>
    <dgm:pt modelId="{189EB228-355B-4DDA-80B1-578887CA2DE9}" type="parTrans" cxnId="{FA7F885B-EC95-4871-AAE8-C3CC2ED1DA32}">
      <dgm:prSet/>
      <dgm:spPr/>
      <dgm:t>
        <a:bodyPr/>
        <a:lstStyle/>
        <a:p>
          <a:pPr algn="l"/>
          <a:endParaRPr lang="zh-CN" altLang="en-US" sz="1600">
            <a:effectLst/>
            <a:latin typeface="+mj-ea"/>
            <a:ea typeface="+mj-ea"/>
          </a:endParaRPr>
        </a:p>
      </dgm:t>
    </dgm:pt>
    <dgm:pt modelId="{80A5412E-7784-40E9-B715-D14D71178339}" type="pres">
      <dgm:prSet presAssocID="{E491EEA2-31DE-4C7D-A187-0F5416EF8258}" presName="Name0" presStyleCnt="0">
        <dgm:presLayoutVars>
          <dgm:dir/>
          <dgm:animLvl val="lvl"/>
          <dgm:resizeHandles val="exact"/>
        </dgm:presLayoutVars>
      </dgm:prSet>
      <dgm:spPr/>
      <dgm:t>
        <a:bodyPr/>
        <a:lstStyle/>
        <a:p>
          <a:endParaRPr lang="zh-CN" altLang="en-US"/>
        </a:p>
      </dgm:t>
    </dgm:pt>
    <dgm:pt modelId="{0F236E3F-DF2C-4B0E-92CA-D171E3F933AA}" type="pres">
      <dgm:prSet presAssocID="{691A815B-92B9-4F2C-A776-AB933AF0CC5F}" presName="linNode" presStyleCnt="0"/>
      <dgm:spPr/>
    </dgm:pt>
    <dgm:pt modelId="{B5B8E9B4-7EDA-47DF-BB2C-51174C8E350C}" type="pres">
      <dgm:prSet presAssocID="{691A815B-92B9-4F2C-A776-AB933AF0CC5F}" presName="parentText" presStyleLbl="node1" presStyleIdx="0" presStyleCnt="11" custScaleX="244174" custScaleY="77016">
        <dgm:presLayoutVars>
          <dgm:chMax val="1"/>
          <dgm:bulletEnabled val="1"/>
        </dgm:presLayoutVars>
      </dgm:prSet>
      <dgm:spPr/>
      <dgm:t>
        <a:bodyPr/>
        <a:lstStyle/>
        <a:p>
          <a:endParaRPr lang="zh-CN" altLang="en-US"/>
        </a:p>
      </dgm:t>
    </dgm:pt>
    <dgm:pt modelId="{9CF57723-82BE-43F5-B9BD-BD93B5506452}" type="pres">
      <dgm:prSet presAssocID="{6B1BF2EB-0562-4386-B232-E71C2EC8CAED}" presName="sp" presStyleCnt="0"/>
      <dgm:spPr/>
    </dgm:pt>
    <dgm:pt modelId="{87A33F7E-E4EF-4EC2-BA8D-98BED919AB89}" type="pres">
      <dgm:prSet presAssocID="{A0BA6BD8-BC1A-4697-8B43-FFB2C5DBB489}" presName="linNode" presStyleCnt="0"/>
      <dgm:spPr/>
    </dgm:pt>
    <dgm:pt modelId="{F107D6A1-F641-40FB-AE8F-BBD1C14A8112}" type="pres">
      <dgm:prSet presAssocID="{A0BA6BD8-BC1A-4697-8B43-FFB2C5DBB489}" presName="parentText" presStyleLbl="node1" presStyleIdx="1" presStyleCnt="11" custScaleX="244174" custScaleY="78687">
        <dgm:presLayoutVars>
          <dgm:chMax val="1"/>
          <dgm:bulletEnabled val="1"/>
        </dgm:presLayoutVars>
      </dgm:prSet>
      <dgm:spPr/>
      <dgm:t>
        <a:bodyPr/>
        <a:lstStyle/>
        <a:p>
          <a:endParaRPr lang="zh-CN" altLang="en-US"/>
        </a:p>
      </dgm:t>
    </dgm:pt>
    <dgm:pt modelId="{CBB45DB6-F161-4895-8861-CA12CCF8A094}" type="pres">
      <dgm:prSet presAssocID="{1CB12275-60D6-406C-938D-41BBDC46FA2A}" presName="sp" presStyleCnt="0"/>
      <dgm:spPr/>
    </dgm:pt>
    <dgm:pt modelId="{0219C544-95BB-4AE7-BA84-9D3077BED1E6}" type="pres">
      <dgm:prSet presAssocID="{A8D48FC0-9388-41CA-95D3-3F85808066D9}" presName="linNode" presStyleCnt="0"/>
      <dgm:spPr/>
    </dgm:pt>
    <dgm:pt modelId="{26333868-593F-413A-BBCD-D6E0AA166967}" type="pres">
      <dgm:prSet presAssocID="{A8D48FC0-9388-41CA-95D3-3F85808066D9}" presName="parentText" presStyleLbl="node1" presStyleIdx="2" presStyleCnt="11" custScaleX="244444" custScaleY="80446">
        <dgm:presLayoutVars>
          <dgm:chMax val="1"/>
          <dgm:bulletEnabled val="1"/>
        </dgm:presLayoutVars>
      </dgm:prSet>
      <dgm:spPr/>
      <dgm:t>
        <a:bodyPr/>
        <a:lstStyle/>
        <a:p>
          <a:endParaRPr lang="zh-CN" altLang="en-US"/>
        </a:p>
      </dgm:t>
    </dgm:pt>
    <dgm:pt modelId="{DE49C6E0-B007-44AE-9492-FEBFA0699AF4}" type="pres">
      <dgm:prSet presAssocID="{478BA520-B805-47DC-84DD-6DC87F4E621E}" presName="sp" presStyleCnt="0"/>
      <dgm:spPr/>
    </dgm:pt>
    <dgm:pt modelId="{5A0019DD-AC42-4270-AE69-A025BAA96F02}" type="pres">
      <dgm:prSet presAssocID="{89CFD9A0-81FD-4EC5-96D1-766137BA484B}" presName="linNode" presStyleCnt="0"/>
      <dgm:spPr/>
    </dgm:pt>
    <dgm:pt modelId="{9CCBE5F0-20C6-41A3-87C0-EA041E7FA705}" type="pres">
      <dgm:prSet presAssocID="{89CFD9A0-81FD-4EC5-96D1-766137BA484B}" presName="parentText" presStyleLbl="node1" presStyleIdx="3" presStyleCnt="11" custScaleX="244916" custScaleY="75563">
        <dgm:presLayoutVars>
          <dgm:chMax val="1"/>
          <dgm:bulletEnabled val="1"/>
        </dgm:presLayoutVars>
      </dgm:prSet>
      <dgm:spPr/>
      <dgm:t>
        <a:bodyPr/>
        <a:lstStyle/>
        <a:p>
          <a:endParaRPr lang="zh-CN" altLang="en-US"/>
        </a:p>
      </dgm:t>
    </dgm:pt>
    <dgm:pt modelId="{513A8B4E-9B00-43A0-9C2B-3FA21F74A858}" type="pres">
      <dgm:prSet presAssocID="{34D59110-D285-45C1-8174-F0175657E825}" presName="sp" presStyleCnt="0"/>
      <dgm:spPr/>
    </dgm:pt>
    <dgm:pt modelId="{55000152-DB36-48CB-B5C3-DBC5146EE0D3}" type="pres">
      <dgm:prSet presAssocID="{480593DB-D38E-4CD9-9608-663C61FB286E}" presName="linNode" presStyleCnt="0"/>
      <dgm:spPr/>
    </dgm:pt>
    <dgm:pt modelId="{3B3C8C22-DD69-4C04-88BD-FBE2ED184D2E}" type="pres">
      <dgm:prSet presAssocID="{480593DB-D38E-4CD9-9608-663C61FB286E}" presName="parentText" presStyleLbl="node1" presStyleIdx="4" presStyleCnt="11" custScaleX="244445">
        <dgm:presLayoutVars>
          <dgm:chMax val="1"/>
          <dgm:bulletEnabled val="1"/>
        </dgm:presLayoutVars>
      </dgm:prSet>
      <dgm:spPr/>
      <dgm:t>
        <a:bodyPr/>
        <a:lstStyle/>
        <a:p>
          <a:endParaRPr lang="zh-CN" altLang="en-US"/>
        </a:p>
      </dgm:t>
    </dgm:pt>
    <dgm:pt modelId="{40ED8D12-1A3A-4A64-B8C8-545FD72F1C8B}" type="pres">
      <dgm:prSet presAssocID="{65BA345A-17B5-46A1-8A1A-668B4085B885}" presName="sp" presStyleCnt="0"/>
      <dgm:spPr/>
    </dgm:pt>
    <dgm:pt modelId="{5F5E3002-0566-468D-B07D-B6C1B2DACEB6}" type="pres">
      <dgm:prSet presAssocID="{BEFB8ED7-04B6-4517-BDC6-D3F9A714E34F}" presName="linNode" presStyleCnt="0"/>
      <dgm:spPr/>
    </dgm:pt>
    <dgm:pt modelId="{B98DF00C-2A8F-4A2D-B65A-85EA490709A1}" type="pres">
      <dgm:prSet presAssocID="{BEFB8ED7-04B6-4517-BDC6-D3F9A714E34F}" presName="parentText" presStyleLbl="node1" presStyleIdx="5" presStyleCnt="11" custScaleX="245186">
        <dgm:presLayoutVars>
          <dgm:chMax val="1"/>
          <dgm:bulletEnabled val="1"/>
        </dgm:presLayoutVars>
      </dgm:prSet>
      <dgm:spPr/>
      <dgm:t>
        <a:bodyPr/>
        <a:lstStyle/>
        <a:p>
          <a:endParaRPr lang="zh-CN" altLang="en-US"/>
        </a:p>
      </dgm:t>
    </dgm:pt>
    <dgm:pt modelId="{9481AFC1-5387-4033-8350-95F30B15ABA0}" type="pres">
      <dgm:prSet presAssocID="{41BE8F65-E2F0-4445-80D2-24D3B66E0631}" presName="sp" presStyleCnt="0"/>
      <dgm:spPr/>
    </dgm:pt>
    <dgm:pt modelId="{B26FD5C0-2AB9-4D3B-A60E-64A7EEDD4498}" type="pres">
      <dgm:prSet presAssocID="{CFBE805E-0E00-4DF9-9DA0-DDD3228AFF6D}" presName="linNode" presStyleCnt="0"/>
      <dgm:spPr/>
    </dgm:pt>
    <dgm:pt modelId="{F51C576D-6751-4167-A2E5-882A436870B9}" type="pres">
      <dgm:prSet presAssocID="{CFBE805E-0E00-4DF9-9DA0-DDD3228AFF6D}" presName="parentText" presStyleLbl="node1" presStyleIdx="6" presStyleCnt="11" custScaleX="245236">
        <dgm:presLayoutVars>
          <dgm:chMax val="1"/>
          <dgm:bulletEnabled val="1"/>
        </dgm:presLayoutVars>
      </dgm:prSet>
      <dgm:spPr/>
      <dgm:t>
        <a:bodyPr/>
        <a:lstStyle/>
        <a:p>
          <a:endParaRPr lang="zh-CN" altLang="en-US"/>
        </a:p>
      </dgm:t>
    </dgm:pt>
    <dgm:pt modelId="{9822B956-40AD-4B4E-8DB2-51ECE9719DDD}" type="pres">
      <dgm:prSet presAssocID="{C65060A3-E578-4663-B48F-98921844F165}" presName="sp" presStyleCnt="0"/>
      <dgm:spPr/>
    </dgm:pt>
    <dgm:pt modelId="{2CB91AF6-FD1D-44C3-ACF9-176A8661C55A}" type="pres">
      <dgm:prSet presAssocID="{B23E8770-A5F4-40E9-8855-5A72AF851DA5}" presName="linNode" presStyleCnt="0"/>
      <dgm:spPr/>
    </dgm:pt>
    <dgm:pt modelId="{42FCD9B9-387A-41B2-8C2F-2B383D34C43D}" type="pres">
      <dgm:prSet presAssocID="{B23E8770-A5F4-40E9-8855-5A72AF851DA5}" presName="parentText" presStyleLbl="node1" presStyleIdx="7" presStyleCnt="11" custScaleX="244916" custLinFactNeighborX="0" custLinFactNeighborY="6217">
        <dgm:presLayoutVars>
          <dgm:chMax val="1"/>
          <dgm:bulletEnabled val="1"/>
        </dgm:presLayoutVars>
      </dgm:prSet>
      <dgm:spPr/>
      <dgm:t>
        <a:bodyPr/>
        <a:lstStyle/>
        <a:p>
          <a:endParaRPr lang="zh-CN" altLang="en-US"/>
        </a:p>
      </dgm:t>
    </dgm:pt>
    <dgm:pt modelId="{1FF01FDD-5087-4103-94DC-CC3123F814D2}" type="pres">
      <dgm:prSet presAssocID="{5A3486A7-79B9-45EF-BB2C-0C6FF76508F9}" presName="sp" presStyleCnt="0"/>
      <dgm:spPr/>
    </dgm:pt>
    <dgm:pt modelId="{1695EC2B-039F-441F-8163-E10A1E64AA19}" type="pres">
      <dgm:prSet presAssocID="{D644DE72-87FD-4579-B782-33328A4C5341}" presName="linNode" presStyleCnt="0"/>
      <dgm:spPr/>
    </dgm:pt>
    <dgm:pt modelId="{3FC5C9D7-3776-43B6-9AC3-43439C47BDF5}" type="pres">
      <dgm:prSet presAssocID="{D644DE72-87FD-4579-B782-33328A4C5341}" presName="parentText" presStyleLbl="node1" presStyleIdx="8" presStyleCnt="11" custScaleX="244444" custScaleY="80446">
        <dgm:presLayoutVars>
          <dgm:chMax val="1"/>
          <dgm:bulletEnabled val="1"/>
        </dgm:presLayoutVars>
      </dgm:prSet>
      <dgm:spPr/>
      <dgm:t>
        <a:bodyPr/>
        <a:lstStyle/>
        <a:p>
          <a:endParaRPr lang="zh-CN" altLang="en-US"/>
        </a:p>
      </dgm:t>
    </dgm:pt>
    <dgm:pt modelId="{24C294B0-17C7-4F31-B7B9-77E495370E75}" type="pres">
      <dgm:prSet presAssocID="{B924F17D-5BFD-4D4D-8E61-20B4521AE7EC}" presName="sp" presStyleCnt="0"/>
      <dgm:spPr/>
    </dgm:pt>
    <dgm:pt modelId="{F6AD6D94-6121-438C-A0B8-383F64D147C6}" type="pres">
      <dgm:prSet presAssocID="{49230AB1-40FD-4BEB-BC6A-3C4D9C5E7CF6}" presName="linNode" presStyleCnt="0"/>
      <dgm:spPr/>
    </dgm:pt>
    <dgm:pt modelId="{BD869E1E-4DAD-4192-A78F-6FD196541B49}" type="pres">
      <dgm:prSet presAssocID="{49230AB1-40FD-4BEB-BC6A-3C4D9C5E7CF6}" presName="parentText" presStyleLbl="node1" presStyleIdx="9" presStyleCnt="11" custScaleX="245236">
        <dgm:presLayoutVars>
          <dgm:chMax val="1"/>
          <dgm:bulletEnabled val="1"/>
        </dgm:presLayoutVars>
      </dgm:prSet>
      <dgm:spPr/>
      <dgm:t>
        <a:bodyPr/>
        <a:lstStyle/>
        <a:p>
          <a:endParaRPr lang="zh-CN" altLang="en-US"/>
        </a:p>
      </dgm:t>
    </dgm:pt>
    <dgm:pt modelId="{2F9F8A9E-2E0B-4669-B7B5-2384B14A3640}" type="pres">
      <dgm:prSet presAssocID="{DA35E165-77E9-4B6C-BBDA-A1AD40FCFD4C}" presName="sp" presStyleCnt="0"/>
      <dgm:spPr/>
    </dgm:pt>
    <dgm:pt modelId="{B1D0D5E5-904E-4341-928D-A599E780D7BD}" type="pres">
      <dgm:prSet presAssocID="{CE7510F0-520E-4518-8AB0-49E132C06DD5}" presName="linNode" presStyleCnt="0"/>
      <dgm:spPr/>
    </dgm:pt>
    <dgm:pt modelId="{62955070-869B-4CE5-8D11-DB3FB9B98CEB}" type="pres">
      <dgm:prSet presAssocID="{CE7510F0-520E-4518-8AB0-49E132C06DD5}" presName="parentText" presStyleLbl="node1" presStyleIdx="10" presStyleCnt="11" custScaleX="245187" custScaleY="81217">
        <dgm:presLayoutVars>
          <dgm:chMax val="1"/>
          <dgm:bulletEnabled val="1"/>
        </dgm:presLayoutVars>
      </dgm:prSet>
      <dgm:spPr/>
      <dgm:t>
        <a:bodyPr/>
        <a:lstStyle/>
        <a:p>
          <a:endParaRPr lang="zh-CN" altLang="en-US"/>
        </a:p>
      </dgm:t>
    </dgm:pt>
  </dgm:ptLst>
  <dgm:cxnLst>
    <dgm:cxn modelId="{C5E914DB-B9A1-4EE3-BD99-8F6ED5B1BDD8}" srcId="{E491EEA2-31DE-4C7D-A187-0F5416EF8258}" destId="{BEFB8ED7-04B6-4517-BDC6-D3F9A714E34F}" srcOrd="5" destOrd="0" parTransId="{4DABF957-9E16-49CE-9C32-57B83FF5518F}" sibTransId="{41BE8F65-E2F0-4445-80D2-24D3B66E0631}"/>
    <dgm:cxn modelId="{EC4316C4-4390-4CDF-9640-3F1E9B588709}" type="presOf" srcId="{480593DB-D38E-4CD9-9608-663C61FB286E}" destId="{3B3C8C22-DD69-4C04-88BD-FBE2ED184D2E}" srcOrd="0" destOrd="0" presId="urn:microsoft.com/office/officeart/2005/8/layout/vList5"/>
    <dgm:cxn modelId="{3E0A26D3-BAE4-4FA9-A69D-79640E3B1F53}" srcId="{E491EEA2-31DE-4C7D-A187-0F5416EF8258}" destId="{B23E8770-A5F4-40E9-8855-5A72AF851DA5}" srcOrd="7" destOrd="0" parTransId="{7732D338-4EBB-474B-804A-141120D1A24F}" sibTransId="{5A3486A7-79B9-45EF-BB2C-0C6FF76508F9}"/>
    <dgm:cxn modelId="{0F00067D-FE65-4A1D-B29B-938F0A5A095C}" srcId="{E491EEA2-31DE-4C7D-A187-0F5416EF8258}" destId="{480593DB-D38E-4CD9-9608-663C61FB286E}" srcOrd="4" destOrd="0" parTransId="{64C2728D-8FD3-4E5C-9B33-105311253075}" sibTransId="{65BA345A-17B5-46A1-8A1A-668B4085B885}"/>
    <dgm:cxn modelId="{414A12DA-B9F3-46C0-A545-C00EAD5D03D7}" type="presOf" srcId="{89CFD9A0-81FD-4EC5-96D1-766137BA484B}" destId="{9CCBE5F0-20C6-41A3-87C0-EA041E7FA705}" srcOrd="0" destOrd="0" presId="urn:microsoft.com/office/officeart/2005/8/layout/vList5"/>
    <dgm:cxn modelId="{C8B10B6B-4E99-4346-95DF-FF01E38084BC}" srcId="{E491EEA2-31DE-4C7D-A187-0F5416EF8258}" destId="{CFBE805E-0E00-4DF9-9DA0-DDD3228AFF6D}" srcOrd="6" destOrd="0" parTransId="{CDC45FC5-C99B-4EE2-9037-51AE17503044}" sibTransId="{C65060A3-E578-4663-B48F-98921844F165}"/>
    <dgm:cxn modelId="{4038C093-CA11-4BB1-8F11-32BF85E778FA}" type="presOf" srcId="{BEFB8ED7-04B6-4517-BDC6-D3F9A714E34F}" destId="{B98DF00C-2A8F-4A2D-B65A-85EA490709A1}" srcOrd="0" destOrd="0" presId="urn:microsoft.com/office/officeart/2005/8/layout/vList5"/>
    <dgm:cxn modelId="{349CCCD7-1098-49C4-AFF5-527BD3216406}" srcId="{E491EEA2-31DE-4C7D-A187-0F5416EF8258}" destId="{89CFD9A0-81FD-4EC5-96D1-766137BA484B}" srcOrd="3" destOrd="0" parTransId="{6161282E-4DE4-4900-8F0B-2CAA6DD17DC9}" sibTransId="{34D59110-D285-45C1-8174-F0175657E825}"/>
    <dgm:cxn modelId="{93BC47CB-D2E0-4391-B811-BA2888D8421F}" srcId="{E491EEA2-31DE-4C7D-A187-0F5416EF8258}" destId="{49230AB1-40FD-4BEB-BC6A-3C4D9C5E7CF6}" srcOrd="9" destOrd="0" parTransId="{CEBBD8CD-6464-4D85-B20F-5BA112B44602}" sibTransId="{DA35E165-77E9-4B6C-BBDA-A1AD40FCFD4C}"/>
    <dgm:cxn modelId="{29F80062-AA3C-4231-A1D0-91593AD9D759}" type="presOf" srcId="{49230AB1-40FD-4BEB-BC6A-3C4D9C5E7CF6}" destId="{BD869E1E-4DAD-4192-A78F-6FD196541B49}" srcOrd="0" destOrd="0" presId="urn:microsoft.com/office/officeart/2005/8/layout/vList5"/>
    <dgm:cxn modelId="{56DC3CCC-B50B-45E2-9440-95B4DD0E8183}" type="presOf" srcId="{CE7510F0-520E-4518-8AB0-49E132C06DD5}" destId="{62955070-869B-4CE5-8D11-DB3FB9B98CEB}" srcOrd="0" destOrd="0" presId="urn:microsoft.com/office/officeart/2005/8/layout/vList5"/>
    <dgm:cxn modelId="{F0D1A9DF-7380-4DE9-B270-B3E40668F86A}" srcId="{E491EEA2-31DE-4C7D-A187-0F5416EF8258}" destId="{D644DE72-87FD-4579-B782-33328A4C5341}" srcOrd="8" destOrd="0" parTransId="{EDABA9A6-E7A4-4D6C-B822-06501443D133}" sibTransId="{B924F17D-5BFD-4D4D-8E61-20B4521AE7EC}"/>
    <dgm:cxn modelId="{3590A98E-D257-4400-96FC-86F8E06986E7}" srcId="{E491EEA2-31DE-4C7D-A187-0F5416EF8258}" destId="{CE7510F0-520E-4518-8AB0-49E132C06DD5}" srcOrd="10" destOrd="0" parTransId="{FEF87594-EDB9-4CFD-B314-9FA24E87313C}" sibTransId="{7C0C61C9-3CB8-4AC2-B6CD-A98165543D80}"/>
    <dgm:cxn modelId="{DF4BABA2-0927-430A-A734-702C7558D83A}" type="presOf" srcId="{CFBE805E-0E00-4DF9-9DA0-DDD3228AFF6D}" destId="{F51C576D-6751-4167-A2E5-882A436870B9}" srcOrd="0" destOrd="0" presId="urn:microsoft.com/office/officeart/2005/8/layout/vList5"/>
    <dgm:cxn modelId="{80D056C5-C1B9-4BA4-87ED-ECC34432F51E}" type="presOf" srcId="{D644DE72-87FD-4579-B782-33328A4C5341}" destId="{3FC5C9D7-3776-43B6-9AC3-43439C47BDF5}" srcOrd="0" destOrd="0" presId="urn:microsoft.com/office/officeart/2005/8/layout/vList5"/>
    <dgm:cxn modelId="{C09C7644-D85F-4CA0-897A-0A03D1E83530}" type="presOf" srcId="{691A815B-92B9-4F2C-A776-AB933AF0CC5F}" destId="{B5B8E9B4-7EDA-47DF-BB2C-51174C8E350C}" srcOrd="0" destOrd="0" presId="urn:microsoft.com/office/officeart/2005/8/layout/vList5"/>
    <dgm:cxn modelId="{A29DAA60-B91B-45A2-8CD3-A12FE25159EC}" type="presOf" srcId="{E491EEA2-31DE-4C7D-A187-0F5416EF8258}" destId="{80A5412E-7784-40E9-B715-D14D71178339}" srcOrd="0" destOrd="0" presId="urn:microsoft.com/office/officeart/2005/8/layout/vList5"/>
    <dgm:cxn modelId="{CDBE34CB-CC9D-4F6F-BB26-458967B2102E}" srcId="{E491EEA2-31DE-4C7D-A187-0F5416EF8258}" destId="{A0BA6BD8-BC1A-4697-8B43-FFB2C5DBB489}" srcOrd="1" destOrd="0" parTransId="{E5B88DE4-8C95-4709-A4F5-DE3319C742C5}" sibTransId="{1CB12275-60D6-406C-938D-41BBDC46FA2A}"/>
    <dgm:cxn modelId="{D7980C68-B1BF-432D-BFE2-DCE538EE90DA}" srcId="{E491EEA2-31DE-4C7D-A187-0F5416EF8258}" destId="{691A815B-92B9-4F2C-A776-AB933AF0CC5F}" srcOrd="0" destOrd="0" parTransId="{9AC0C8CD-C05F-4BAF-8FD0-54ADDFCD2373}" sibTransId="{6B1BF2EB-0562-4386-B232-E71C2EC8CAED}"/>
    <dgm:cxn modelId="{5E817A0B-5E38-4FB6-8511-4112ED8F41FB}" type="presOf" srcId="{A8D48FC0-9388-41CA-95D3-3F85808066D9}" destId="{26333868-593F-413A-BBCD-D6E0AA166967}" srcOrd="0" destOrd="0" presId="urn:microsoft.com/office/officeart/2005/8/layout/vList5"/>
    <dgm:cxn modelId="{3FA59817-544C-4E38-A482-51BF6D066AE6}" type="presOf" srcId="{A0BA6BD8-BC1A-4697-8B43-FFB2C5DBB489}" destId="{F107D6A1-F641-40FB-AE8F-BBD1C14A8112}" srcOrd="0" destOrd="0" presId="urn:microsoft.com/office/officeart/2005/8/layout/vList5"/>
    <dgm:cxn modelId="{FA7F885B-EC95-4871-AAE8-C3CC2ED1DA32}" srcId="{E491EEA2-31DE-4C7D-A187-0F5416EF8258}" destId="{A8D48FC0-9388-41CA-95D3-3F85808066D9}" srcOrd="2" destOrd="0" parTransId="{189EB228-355B-4DDA-80B1-578887CA2DE9}" sibTransId="{478BA520-B805-47DC-84DD-6DC87F4E621E}"/>
    <dgm:cxn modelId="{34A356AB-74C1-4747-8957-D0E26850409D}" type="presOf" srcId="{B23E8770-A5F4-40E9-8855-5A72AF851DA5}" destId="{42FCD9B9-387A-41B2-8C2F-2B383D34C43D}" srcOrd="0" destOrd="0" presId="urn:microsoft.com/office/officeart/2005/8/layout/vList5"/>
    <dgm:cxn modelId="{09C9C923-1E31-485E-88DD-7E60DDA49ABD}" type="presParOf" srcId="{80A5412E-7784-40E9-B715-D14D71178339}" destId="{0F236E3F-DF2C-4B0E-92CA-D171E3F933AA}" srcOrd="0" destOrd="0" presId="urn:microsoft.com/office/officeart/2005/8/layout/vList5"/>
    <dgm:cxn modelId="{DC5CD57F-CDF7-4901-B8EA-2FF30CEE105B}" type="presParOf" srcId="{0F236E3F-DF2C-4B0E-92CA-D171E3F933AA}" destId="{B5B8E9B4-7EDA-47DF-BB2C-51174C8E350C}" srcOrd="0" destOrd="0" presId="urn:microsoft.com/office/officeart/2005/8/layout/vList5"/>
    <dgm:cxn modelId="{45898642-D6C4-4B79-A49E-96CF6BEBA568}" type="presParOf" srcId="{80A5412E-7784-40E9-B715-D14D71178339}" destId="{9CF57723-82BE-43F5-B9BD-BD93B5506452}" srcOrd="1" destOrd="0" presId="urn:microsoft.com/office/officeart/2005/8/layout/vList5"/>
    <dgm:cxn modelId="{63BD7A35-50A3-4A94-9BA4-8E1B90810C7A}" type="presParOf" srcId="{80A5412E-7784-40E9-B715-D14D71178339}" destId="{87A33F7E-E4EF-4EC2-BA8D-98BED919AB89}" srcOrd="2" destOrd="0" presId="urn:microsoft.com/office/officeart/2005/8/layout/vList5"/>
    <dgm:cxn modelId="{F9CE61F6-449B-49ED-8E55-60C0331580E2}" type="presParOf" srcId="{87A33F7E-E4EF-4EC2-BA8D-98BED919AB89}" destId="{F107D6A1-F641-40FB-AE8F-BBD1C14A8112}" srcOrd="0" destOrd="0" presId="urn:microsoft.com/office/officeart/2005/8/layout/vList5"/>
    <dgm:cxn modelId="{B3A898A7-D069-4A55-840B-BA40803F1DF9}" type="presParOf" srcId="{80A5412E-7784-40E9-B715-D14D71178339}" destId="{CBB45DB6-F161-4895-8861-CA12CCF8A094}" srcOrd="3" destOrd="0" presId="urn:microsoft.com/office/officeart/2005/8/layout/vList5"/>
    <dgm:cxn modelId="{AF904A0C-EC27-4EBD-B130-049F50216D0A}" type="presParOf" srcId="{80A5412E-7784-40E9-B715-D14D71178339}" destId="{0219C544-95BB-4AE7-BA84-9D3077BED1E6}" srcOrd="4" destOrd="0" presId="urn:microsoft.com/office/officeart/2005/8/layout/vList5"/>
    <dgm:cxn modelId="{1E501FA7-BDF2-4526-AABD-344FD56FE64C}" type="presParOf" srcId="{0219C544-95BB-4AE7-BA84-9D3077BED1E6}" destId="{26333868-593F-413A-BBCD-D6E0AA166967}" srcOrd="0" destOrd="0" presId="urn:microsoft.com/office/officeart/2005/8/layout/vList5"/>
    <dgm:cxn modelId="{B50058D8-3C81-476D-B1F6-F7D1E3C10DEE}" type="presParOf" srcId="{80A5412E-7784-40E9-B715-D14D71178339}" destId="{DE49C6E0-B007-44AE-9492-FEBFA0699AF4}" srcOrd="5" destOrd="0" presId="urn:microsoft.com/office/officeart/2005/8/layout/vList5"/>
    <dgm:cxn modelId="{6688D32F-E2CC-45E7-908F-880D41FA015C}" type="presParOf" srcId="{80A5412E-7784-40E9-B715-D14D71178339}" destId="{5A0019DD-AC42-4270-AE69-A025BAA96F02}" srcOrd="6" destOrd="0" presId="urn:microsoft.com/office/officeart/2005/8/layout/vList5"/>
    <dgm:cxn modelId="{787DA7A7-E510-4A14-805A-42D9F5A0E7CA}" type="presParOf" srcId="{5A0019DD-AC42-4270-AE69-A025BAA96F02}" destId="{9CCBE5F0-20C6-41A3-87C0-EA041E7FA705}" srcOrd="0" destOrd="0" presId="urn:microsoft.com/office/officeart/2005/8/layout/vList5"/>
    <dgm:cxn modelId="{B67D8E42-2A73-49A3-A5B7-0D31DDF37FF6}" type="presParOf" srcId="{80A5412E-7784-40E9-B715-D14D71178339}" destId="{513A8B4E-9B00-43A0-9C2B-3FA21F74A858}" srcOrd="7" destOrd="0" presId="urn:microsoft.com/office/officeart/2005/8/layout/vList5"/>
    <dgm:cxn modelId="{BF869676-6786-4895-9D8B-092E9288C328}" type="presParOf" srcId="{80A5412E-7784-40E9-B715-D14D71178339}" destId="{55000152-DB36-48CB-B5C3-DBC5146EE0D3}" srcOrd="8" destOrd="0" presId="urn:microsoft.com/office/officeart/2005/8/layout/vList5"/>
    <dgm:cxn modelId="{4A5EF37F-4087-4EED-A4BE-797721005143}" type="presParOf" srcId="{55000152-DB36-48CB-B5C3-DBC5146EE0D3}" destId="{3B3C8C22-DD69-4C04-88BD-FBE2ED184D2E}" srcOrd="0" destOrd="0" presId="urn:microsoft.com/office/officeart/2005/8/layout/vList5"/>
    <dgm:cxn modelId="{52808183-8E5D-4E28-8790-1DEF25FF3537}" type="presParOf" srcId="{80A5412E-7784-40E9-B715-D14D71178339}" destId="{40ED8D12-1A3A-4A64-B8C8-545FD72F1C8B}" srcOrd="9" destOrd="0" presId="urn:microsoft.com/office/officeart/2005/8/layout/vList5"/>
    <dgm:cxn modelId="{605ACD54-FC7B-4F42-AB5C-309595E40626}" type="presParOf" srcId="{80A5412E-7784-40E9-B715-D14D71178339}" destId="{5F5E3002-0566-468D-B07D-B6C1B2DACEB6}" srcOrd="10" destOrd="0" presId="urn:microsoft.com/office/officeart/2005/8/layout/vList5"/>
    <dgm:cxn modelId="{59C9F126-3F48-4DF6-A34D-99360D654DAD}" type="presParOf" srcId="{5F5E3002-0566-468D-B07D-B6C1B2DACEB6}" destId="{B98DF00C-2A8F-4A2D-B65A-85EA490709A1}" srcOrd="0" destOrd="0" presId="urn:microsoft.com/office/officeart/2005/8/layout/vList5"/>
    <dgm:cxn modelId="{DDD1F279-6273-42D3-82D1-ED4FC1297E85}" type="presParOf" srcId="{80A5412E-7784-40E9-B715-D14D71178339}" destId="{9481AFC1-5387-4033-8350-95F30B15ABA0}" srcOrd="11" destOrd="0" presId="urn:microsoft.com/office/officeart/2005/8/layout/vList5"/>
    <dgm:cxn modelId="{1A16A693-0D10-4789-A32C-F402C224089C}" type="presParOf" srcId="{80A5412E-7784-40E9-B715-D14D71178339}" destId="{B26FD5C0-2AB9-4D3B-A60E-64A7EEDD4498}" srcOrd="12" destOrd="0" presId="urn:microsoft.com/office/officeart/2005/8/layout/vList5"/>
    <dgm:cxn modelId="{3EDDBD11-8A9D-4A10-AE62-BA38A025F577}" type="presParOf" srcId="{B26FD5C0-2AB9-4D3B-A60E-64A7EEDD4498}" destId="{F51C576D-6751-4167-A2E5-882A436870B9}" srcOrd="0" destOrd="0" presId="urn:microsoft.com/office/officeart/2005/8/layout/vList5"/>
    <dgm:cxn modelId="{71C1E0C3-9AEA-472A-B453-05B6E0FBC580}" type="presParOf" srcId="{80A5412E-7784-40E9-B715-D14D71178339}" destId="{9822B956-40AD-4B4E-8DB2-51ECE9719DDD}" srcOrd="13" destOrd="0" presId="urn:microsoft.com/office/officeart/2005/8/layout/vList5"/>
    <dgm:cxn modelId="{493E65E4-ABCC-48C0-B7C0-771DE6725E2B}" type="presParOf" srcId="{80A5412E-7784-40E9-B715-D14D71178339}" destId="{2CB91AF6-FD1D-44C3-ACF9-176A8661C55A}" srcOrd="14" destOrd="0" presId="urn:microsoft.com/office/officeart/2005/8/layout/vList5"/>
    <dgm:cxn modelId="{FAFF8CF0-F4C2-4F13-B091-088B0C14CF00}" type="presParOf" srcId="{2CB91AF6-FD1D-44C3-ACF9-176A8661C55A}" destId="{42FCD9B9-387A-41B2-8C2F-2B383D34C43D}" srcOrd="0" destOrd="0" presId="urn:microsoft.com/office/officeart/2005/8/layout/vList5"/>
    <dgm:cxn modelId="{10FCEA14-4966-4939-9040-069A10D35B59}" type="presParOf" srcId="{80A5412E-7784-40E9-B715-D14D71178339}" destId="{1FF01FDD-5087-4103-94DC-CC3123F814D2}" srcOrd="15" destOrd="0" presId="urn:microsoft.com/office/officeart/2005/8/layout/vList5"/>
    <dgm:cxn modelId="{51ABC477-0D4F-4328-81B7-3FF93F6C4D22}" type="presParOf" srcId="{80A5412E-7784-40E9-B715-D14D71178339}" destId="{1695EC2B-039F-441F-8163-E10A1E64AA19}" srcOrd="16" destOrd="0" presId="urn:microsoft.com/office/officeart/2005/8/layout/vList5"/>
    <dgm:cxn modelId="{6D45CBEB-FA3C-4465-B9CF-E5291AB869C9}" type="presParOf" srcId="{1695EC2B-039F-441F-8163-E10A1E64AA19}" destId="{3FC5C9D7-3776-43B6-9AC3-43439C47BDF5}" srcOrd="0" destOrd="0" presId="urn:microsoft.com/office/officeart/2005/8/layout/vList5"/>
    <dgm:cxn modelId="{B517D23D-A37C-411E-8A0F-CFA266D5D2A3}" type="presParOf" srcId="{80A5412E-7784-40E9-B715-D14D71178339}" destId="{24C294B0-17C7-4F31-B7B9-77E495370E75}" srcOrd="17" destOrd="0" presId="urn:microsoft.com/office/officeart/2005/8/layout/vList5"/>
    <dgm:cxn modelId="{E3940F77-CF71-4B39-A7D7-C5D6025132A1}" type="presParOf" srcId="{80A5412E-7784-40E9-B715-D14D71178339}" destId="{F6AD6D94-6121-438C-A0B8-383F64D147C6}" srcOrd="18" destOrd="0" presId="urn:microsoft.com/office/officeart/2005/8/layout/vList5"/>
    <dgm:cxn modelId="{88573179-9237-4C4C-ABFC-B6357FB210F9}" type="presParOf" srcId="{F6AD6D94-6121-438C-A0B8-383F64D147C6}" destId="{BD869E1E-4DAD-4192-A78F-6FD196541B49}" srcOrd="0" destOrd="0" presId="urn:microsoft.com/office/officeart/2005/8/layout/vList5"/>
    <dgm:cxn modelId="{296E82D1-C549-4546-9A3A-44CD9E09143B}" type="presParOf" srcId="{80A5412E-7784-40E9-B715-D14D71178339}" destId="{2F9F8A9E-2E0B-4669-B7B5-2384B14A3640}" srcOrd="19" destOrd="0" presId="urn:microsoft.com/office/officeart/2005/8/layout/vList5"/>
    <dgm:cxn modelId="{B3683186-A760-4611-8D2E-46FFE630EB9D}" type="presParOf" srcId="{80A5412E-7784-40E9-B715-D14D71178339}" destId="{B1D0D5E5-904E-4341-928D-A599E780D7BD}" srcOrd="20" destOrd="0" presId="urn:microsoft.com/office/officeart/2005/8/layout/vList5"/>
    <dgm:cxn modelId="{A77BB4A1-3C52-4BD0-BE61-BF8F245E6B67}" type="presParOf" srcId="{B1D0D5E5-904E-4341-928D-A599E780D7BD}" destId="{62955070-869B-4CE5-8D11-DB3FB9B98CEB}" srcOrd="0" destOrd="0" presId="urn:microsoft.com/office/officeart/2005/8/layout/vList5"/>
  </dgm:cxnLst>
  <dgm:bg/>
  <dgm:whole/>
</dgm:dataModel>
</file>

<file path=ppt/diagrams/data8.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2" qsCatId="simple" csTypeId="urn:microsoft.com/office/officeart/2005/8/colors/accent1_2" csCatId="accent1" phldr="1"/>
      <dgm:spPr/>
      <dgm:t>
        <a:bodyPr/>
        <a:lstStyle/>
        <a:p>
          <a:endParaRPr lang="zh-CN" altLang="en-US"/>
        </a:p>
      </dgm:t>
    </dgm:pt>
    <dgm:pt modelId="{691A815B-92B9-4F2C-A776-AB933AF0CC5F}">
      <dgm:prSet custT="1"/>
      <dgm:spPr/>
      <dgm:t>
        <a:bodyPr/>
        <a:lstStyle/>
        <a:p>
          <a:pPr algn="ctr"/>
          <a:r>
            <a:rPr lang="zh-CN" altLang="en-US" sz="1800" b="1" dirty="0" smtClean="0">
              <a:effectLst>
                <a:outerShdw blurRad="38100" dist="38100" dir="2700000" algn="tl">
                  <a:srgbClr val="000000">
                    <a:alpha val="43137"/>
                  </a:srgbClr>
                </a:outerShdw>
              </a:effectLst>
              <a:latin typeface="+mn-ea"/>
              <a:ea typeface="+mn-ea"/>
            </a:rPr>
            <a:t>定义</a:t>
          </a:r>
          <a:endParaRPr lang="zh-CN" altLang="en-US" sz="1800" b="1"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a:latin typeface="+mn-ea"/>
            <a:ea typeface="+mn-ea"/>
          </a:endParaRPr>
        </a:p>
      </dgm:t>
    </dgm:pt>
    <dgm:pt modelId="{6B1BF2EB-0562-4386-B232-E71C2EC8CAED}" type="sibTrans" cxnId="{D7980C68-B1BF-432D-BFE2-DCE538EE90DA}">
      <dgm:prSet/>
      <dgm:spPr/>
      <dgm:t>
        <a:bodyPr/>
        <a:lstStyle/>
        <a:p>
          <a:endParaRPr lang="zh-CN" altLang="en-US">
            <a:latin typeface="+mn-ea"/>
            <a:ea typeface="+mn-ea"/>
          </a:endParaRPr>
        </a:p>
      </dgm:t>
    </dgm:pt>
    <dgm:pt modelId="{43732834-3947-4CA3-81A0-FF28EE3FCACC}">
      <dgm:prSet custT="1"/>
      <dgm:spPr/>
      <dgm:t>
        <a:bodyPr/>
        <a:lstStyle/>
        <a:p>
          <a:pPr algn="l"/>
          <a:r>
            <a:rPr lang="zh-CN" altLang="en-US" sz="1600" b="0" dirty="0" smtClean="0">
              <a:effectLst/>
              <a:latin typeface="+mn-ea"/>
              <a:ea typeface="+mn-ea"/>
            </a:rPr>
            <a:t>为了在一定范围内获得最佳秩序，对现实问题或潜在问题制定共同使用或重复使用的条款的活动</a:t>
          </a:r>
          <a:endParaRPr lang="zh-CN" altLang="en-US" sz="1600" b="0" dirty="0">
            <a:effectLst/>
            <a:latin typeface="+mn-ea"/>
            <a:ea typeface="+mn-ea"/>
          </a:endParaRPr>
        </a:p>
      </dgm:t>
    </dgm:pt>
    <dgm:pt modelId="{F94FE789-E158-48A6-A2D7-8CCFB8F04A8A}" type="parTrans" cxnId="{1982D729-744B-4A77-9D1A-DC8F02B2BFD4}">
      <dgm:prSet/>
      <dgm:spPr/>
      <dgm:t>
        <a:bodyPr/>
        <a:lstStyle/>
        <a:p>
          <a:endParaRPr lang="zh-CN" altLang="en-US"/>
        </a:p>
      </dgm:t>
    </dgm:pt>
    <dgm:pt modelId="{CC7D5CB5-D56F-4974-A090-655DC1CD28CD}" type="sibTrans" cxnId="{1982D729-744B-4A77-9D1A-DC8F02B2BFD4}">
      <dgm:prSet/>
      <dgm:spPr/>
      <dgm:t>
        <a:bodyPr/>
        <a:lstStyle/>
        <a:p>
          <a:endParaRPr lang="zh-CN" altLang="en-US"/>
        </a:p>
      </dgm:t>
    </dgm:pt>
    <dgm:pt modelId="{4E16ADBC-2BCF-44E7-B75A-BF1FD364A3E1}" type="pres">
      <dgm:prSet presAssocID="{E491EEA2-31DE-4C7D-A187-0F5416EF8258}" presName="linearFlow" presStyleCnt="0">
        <dgm:presLayoutVars>
          <dgm:dir/>
          <dgm:animLvl val="lvl"/>
          <dgm:resizeHandles val="exact"/>
        </dgm:presLayoutVars>
      </dgm:prSet>
      <dgm:spPr/>
      <dgm:t>
        <a:bodyPr/>
        <a:lstStyle/>
        <a:p>
          <a:endParaRPr lang="zh-CN" altLang="en-US"/>
        </a:p>
      </dgm:t>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1" custLinFactNeighborX="-23810" custLinFactNeighborY="0">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1" custLinFactNeighborX="-337">
        <dgm:presLayoutVars>
          <dgm:bulletEnabled val="1"/>
        </dgm:presLayoutVars>
      </dgm:prSet>
      <dgm:spPr/>
      <dgm:t>
        <a:bodyPr/>
        <a:lstStyle/>
        <a:p>
          <a:endParaRPr lang="zh-CN" altLang="en-US"/>
        </a:p>
      </dgm:t>
    </dgm:pt>
  </dgm:ptLst>
  <dgm:cxnLst>
    <dgm:cxn modelId="{1982D729-744B-4A77-9D1A-DC8F02B2BFD4}" srcId="{691A815B-92B9-4F2C-A776-AB933AF0CC5F}" destId="{43732834-3947-4CA3-81A0-FF28EE3FCACC}" srcOrd="0" destOrd="0" parTransId="{F94FE789-E158-48A6-A2D7-8CCFB8F04A8A}" sibTransId="{CC7D5CB5-D56F-4974-A090-655DC1CD28CD}"/>
    <dgm:cxn modelId="{C45F5FD9-B5B5-4281-A2BD-5E4139C3EE64}" type="presOf" srcId="{691A815B-92B9-4F2C-A776-AB933AF0CC5F}" destId="{5044F0BB-AE00-4B85-BA91-B2B71F97EB8A}" srcOrd="0" destOrd="0" presId="urn:microsoft.com/office/officeart/2005/8/layout/chevron2"/>
    <dgm:cxn modelId="{3DA20F62-8235-49C1-92BF-107F17EDFD8A}" type="presOf" srcId="{43732834-3947-4CA3-81A0-FF28EE3FCACC}" destId="{A6B826E5-C5F1-4C27-A2EC-B60D693FDB2F}" srcOrd="0" destOrd="0" presId="urn:microsoft.com/office/officeart/2005/8/layout/chevron2"/>
    <dgm:cxn modelId="{8FA90E48-9DDE-4A70-A426-A014C7860327}" type="presOf" srcId="{E491EEA2-31DE-4C7D-A187-0F5416EF8258}" destId="{4E16ADBC-2BCF-44E7-B75A-BF1FD364A3E1}" srcOrd="0" destOrd="0" presId="urn:microsoft.com/office/officeart/2005/8/layout/chevron2"/>
    <dgm:cxn modelId="{D7980C68-B1BF-432D-BFE2-DCE538EE90DA}" srcId="{E491EEA2-31DE-4C7D-A187-0F5416EF8258}" destId="{691A815B-92B9-4F2C-A776-AB933AF0CC5F}" srcOrd="0" destOrd="0" parTransId="{9AC0C8CD-C05F-4BAF-8FD0-54ADDFCD2373}" sibTransId="{6B1BF2EB-0562-4386-B232-E71C2EC8CAED}"/>
    <dgm:cxn modelId="{7B88168B-DC7C-498F-BE5C-84D85384901B}" type="presParOf" srcId="{4E16ADBC-2BCF-44E7-B75A-BF1FD364A3E1}" destId="{BAFA2FE2-CF36-4F27-978C-48EB79334015}" srcOrd="0" destOrd="0" presId="urn:microsoft.com/office/officeart/2005/8/layout/chevron2"/>
    <dgm:cxn modelId="{EA4C705D-E6DB-4E94-86E2-D7D9207F37BD}" type="presParOf" srcId="{BAFA2FE2-CF36-4F27-978C-48EB79334015}" destId="{5044F0BB-AE00-4B85-BA91-B2B71F97EB8A}" srcOrd="0" destOrd="0" presId="urn:microsoft.com/office/officeart/2005/8/layout/chevron2"/>
    <dgm:cxn modelId="{98D120C0-0E30-4016-A452-2425A95D3B37}" type="presParOf" srcId="{BAFA2FE2-CF36-4F27-978C-48EB79334015}" destId="{A6B826E5-C5F1-4C27-A2EC-B60D693FDB2F}" srcOrd="1" destOrd="0" presId="urn:microsoft.com/office/officeart/2005/8/layout/chevron2"/>
  </dgm:cxnLst>
  <dgm:bg/>
  <dgm:whole/>
</dgm:dataModel>
</file>

<file path=ppt/diagrams/data9.xml><?xml version="1.0" encoding="utf-8"?>
<dgm:dataModel xmlns:dgm="http://schemas.openxmlformats.org/drawingml/2006/diagram" xmlns:a="http://schemas.openxmlformats.org/drawingml/2006/main">
  <dgm:ptLst>
    <dgm:pt modelId="{E491EEA2-31DE-4C7D-A187-0F5416EF8258}" type="doc">
      <dgm:prSet loTypeId="urn:microsoft.com/office/officeart/2005/8/layout/chevron2" loCatId="list" qsTypeId="urn:microsoft.com/office/officeart/2005/8/quickstyle/simple2" qsCatId="simple" csTypeId="urn:microsoft.com/office/officeart/2005/8/colors/accent1_2" csCatId="accent1" phldr="1"/>
      <dgm:spPr/>
      <dgm:t>
        <a:bodyPr/>
        <a:lstStyle/>
        <a:p>
          <a:endParaRPr lang="zh-CN" altLang="en-US"/>
        </a:p>
      </dgm:t>
    </dgm:pt>
    <dgm:pt modelId="{691A815B-92B9-4F2C-A776-AB933AF0CC5F}">
      <dgm:prSet custT="1"/>
      <dgm:spPr/>
      <dgm:t>
        <a:bodyPr/>
        <a:lstStyle/>
        <a:p>
          <a:pPr algn="ctr"/>
          <a:r>
            <a:rPr lang="zh-CN" altLang="en-US" sz="1800" b="1" dirty="0" smtClean="0">
              <a:effectLst>
                <a:outerShdw blurRad="38100" dist="38100" dir="2700000" algn="tl">
                  <a:srgbClr val="000000">
                    <a:alpha val="43137"/>
                  </a:srgbClr>
                </a:outerShdw>
              </a:effectLst>
              <a:latin typeface="+mn-ea"/>
              <a:ea typeface="+mn-ea"/>
            </a:rPr>
            <a:t>主要作用</a:t>
          </a:r>
          <a:endParaRPr lang="zh-CN" altLang="en-US" sz="1800" b="1" dirty="0">
            <a:effectLst>
              <a:outerShdw blurRad="38100" dist="38100" dir="2700000" algn="tl">
                <a:srgbClr val="000000">
                  <a:alpha val="43137"/>
                </a:srgbClr>
              </a:outerShdw>
            </a:effectLst>
            <a:latin typeface="+mn-ea"/>
            <a:ea typeface="+mn-ea"/>
          </a:endParaRPr>
        </a:p>
      </dgm:t>
    </dgm:pt>
    <dgm:pt modelId="{9AC0C8CD-C05F-4BAF-8FD0-54ADDFCD2373}" type="parTrans" cxnId="{D7980C68-B1BF-432D-BFE2-DCE538EE90DA}">
      <dgm:prSet/>
      <dgm:spPr/>
      <dgm:t>
        <a:bodyPr/>
        <a:lstStyle/>
        <a:p>
          <a:endParaRPr lang="zh-CN" altLang="en-US">
            <a:effectLst>
              <a:outerShdw blurRad="38100" dist="38100" dir="2700000" algn="tl">
                <a:srgbClr val="000000">
                  <a:alpha val="43137"/>
                </a:srgbClr>
              </a:outerShdw>
            </a:effectLst>
            <a:latin typeface="+mn-ea"/>
            <a:ea typeface="+mn-ea"/>
          </a:endParaRPr>
        </a:p>
      </dgm:t>
    </dgm:pt>
    <dgm:pt modelId="{6B1BF2EB-0562-4386-B232-E71C2EC8CAED}" type="sibTrans" cxnId="{D7980C68-B1BF-432D-BFE2-DCE538EE90DA}">
      <dgm:prSet/>
      <dgm:spPr/>
      <dgm:t>
        <a:bodyPr/>
        <a:lstStyle/>
        <a:p>
          <a:endParaRPr lang="zh-CN" altLang="en-US">
            <a:effectLst>
              <a:outerShdw blurRad="38100" dist="38100" dir="2700000" algn="tl">
                <a:srgbClr val="000000">
                  <a:alpha val="43137"/>
                </a:srgbClr>
              </a:outerShdw>
            </a:effectLst>
            <a:latin typeface="+mn-ea"/>
            <a:ea typeface="+mn-ea"/>
          </a:endParaRPr>
        </a:p>
      </dgm:t>
    </dgm:pt>
    <dgm:pt modelId="{43732834-3947-4CA3-81A0-FF28EE3FCACC}">
      <dgm:prSet custT="1"/>
      <dgm:spPr/>
      <dgm:t>
        <a:bodyPr/>
        <a:lstStyle/>
        <a:p>
          <a:pPr algn="l"/>
          <a:r>
            <a:rPr lang="zh-CN" altLang="en-US" sz="1600" b="0" dirty="0" smtClean="0">
              <a:effectLst/>
              <a:latin typeface="+mn-ea"/>
              <a:ea typeface="+mn-ea"/>
            </a:rPr>
            <a:t>为了预期目的改进产品、过程或服务的适用性，</a:t>
          </a:r>
          <a:r>
            <a:rPr lang="zh-CN" altLang="en-US" sz="1600" b="1" dirty="0" smtClean="0">
              <a:effectLst/>
              <a:latin typeface="+mn-ea"/>
              <a:ea typeface="+mn-ea"/>
            </a:rPr>
            <a:t>防止贸易壁垒并促进技术合作</a:t>
          </a:r>
          <a:r>
            <a:rPr lang="zh-CN" altLang="en-US" sz="1600" b="0" dirty="0" smtClean="0">
              <a:effectLst/>
              <a:latin typeface="+mn-ea"/>
              <a:ea typeface="+mn-ea"/>
            </a:rPr>
            <a:t>。</a:t>
          </a:r>
          <a:endParaRPr lang="zh-CN" altLang="en-US" sz="1600" b="0" dirty="0">
            <a:effectLst/>
            <a:latin typeface="+mn-ea"/>
            <a:ea typeface="+mn-ea"/>
          </a:endParaRPr>
        </a:p>
      </dgm:t>
    </dgm:pt>
    <dgm:pt modelId="{F94FE789-E158-48A6-A2D7-8CCFB8F04A8A}" type="parTrans" cxnId="{1982D729-744B-4A77-9D1A-DC8F02B2BFD4}">
      <dgm:prSet/>
      <dgm:spPr/>
      <dgm:t>
        <a:bodyPr/>
        <a:lstStyle/>
        <a:p>
          <a:endParaRPr lang="zh-CN" altLang="en-US">
            <a:effectLst>
              <a:outerShdw blurRad="38100" dist="38100" dir="2700000" algn="tl">
                <a:srgbClr val="000000">
                  <a:alpha val="43137"/>
                </a:srgbClr>
              </a:outerShdw>
            </a:effectLst>
          </a:endParaRPr>
        </a:p>
      </dgm:t>
    </dgm:pt>
    <dgm:pt modelId="{CC7D5CB5-D56F-4974-A090-655DC1CD28CD}" type="sibTrans" cxnId="{1982D729-744B-4A77-9D1A-DC8F02B2BFD4}">
      <dgm:prSet/>
      <dgm:spPr/>
      <dgm:t>
        <a:bodyPr/>
        <a:lstStyle/>
        <a:p>
          <a:endParaRPr lang="zh-CN" altLang="en-US">
            <a:effectLst>
              <a:outerShdw blurRad="38100" dist="38100" dir="2700000" algn="tl">
                <a:srgbClr val="000000">
                  <a:alpha val="43137"/>
                </a:srgbClr>
              </a:outerShdw>
            </a:effectLst>
          </a:endParaRPr>
        </a:p>
      </dgm:t>
    </dgm:pt>
    <dgm:pt modelId="{4E16ADBC-2BCF-44E7-B75A-BF1FD364A3E1}" type="pres">
      <dgm:prSet presAssocID="{E491EEA2-31DE-4C7D-A187-0F5416EF8258}" presName="linearFlow" presStyleCnt="0">
        <dgm:presLayoutVars>
          <dgm:dir/>
          <dgm:animLvl val="lvl"/>
          <dgm:resizeHandles val="exact"/>
        </dgm:presLayoutVars>
      </dgm:prSet>
      <dgm:spPr/>
      <dgm:t>
        <a:bodyPr/>
        <a:lstStyle/>
        <a:p>
          <a:endParaRPr lang="zh-CN" altLang="en-US"/>
        </a:p>
      </dgm:t>
    </dgm:pt>
    <dgm:pt modelId="{BAFA2FE2-CF36-4F27-978C-48EB79334015}" type="pres">
      <dgm:prSet presAssocID="{691A815B-92B9-4F2C-A776-AB933AF0CC5F}" presName="composite" presStyleCnt="0"/>
      <dgm:spPr/>
    </dgm:pt>
    <dgm:pt modelId="{5044F0BB-AE00-4B85-BA91-B2B71F97EB8A}" type="pres">
      <dgm:prSet presAssocID="{691A815B-92B9-4F2C-A776-AB933AF0CC5F}" presName="parentText" presStyleLbl="alignNode1" presStyleIdx="0" presStyleCnt="1" custLinFactNeighborX="-23810" custLinFactNeighborY="0">
        <dgm:presLayoutVars>
          <dgm:chMax val="1"/>
          <dgm:bulletEnabled val="1"/>
        </dgm:presLayoutVars>
      </dgm:prSet>
      <dgm:spPr/>
      <dgm:t>
        <a:bodyPr/>
        <a:lstStyle/>
        <a:p>
          <a:endParaRPr lang="zh-CN" altLang="en-US"/>
        </a:p>
      </dgm:t>
    </dgm:pt>
    <dgm:pt modelId="{A6B826E5-C5F1-4C27-A2EC-B60D693FDB2F}" type="pres">
      <dgm:prSet presAssocID="{691A815B-92B9-4F2C-A776-AB933AF0CC5F}" presName="descendantText" presStyleLbl="alignAcc1" presStyleIdx="0" presStyleCnt="1">
        <dgm:presLayoutVars>
          <dgm:bulletEnabled val="1"/>
        </dgm:presLayoutVars>
      </dgm:prSet>
      <dgm:spPr/>
      <dgm:t>
        <a:bodyPr/>
        <a:lstStyle/>
        <a:p>
          <a:endParaRPr lang="zh-CN" altLang="en-US"/>
        </a:p>
      </dgm:t>
    </dgm:pt>
  </dgm:ptLst>
  <dgm:cxnLst>
    <dgm:cxn modelId="{1982D729-744B-4A77-9D1A-DC8F02B2BFD4}" srcId="{691A815B-92B9-4F2C-A776-AB933AF0CC5F}" destId="{43732834-3947-4CA3-81A0-FF28EE3FCACC}" srcOrd="0" destOrd="0" parTransId="{F94FE789-E158-48A6-A2D7-8CCFB8F04A8A}" sibTransId="{CC7D5CB5-D56F-4974-A090-655DC1CD28CD}"/>
    <dgm:cxn modelId="{0593C54B-4F71-4238-9FCF-9CE29EA99086}" type="presOf" srcId="{43732834-3947-4CA3-81A0-FF28EE3FCACC}" destId="{A6B826E5-C5F1-4C27-A2EC-B60D693FDB2F}" srcOrd="0" destOrd="0" presId="urn:microsoft.com/office/officeart/2005/8/layout/chevron2"/>
    <dgm:cxn modelId="{997E173D-8EA2-4127-88BE-839EE858C1F9}" type="presOf" srcId="{E491EEA2-31DE-4C7D-A187-0F5416EF8258}" destId="{4E16ADBC-2BCF-44E7-B75A-BF1FD364A3E1}" srcOrd="0" destOrd="0" presId="urn:microsoft.com/office/officeart/2005/8/layout/chevron2"/>
    <dgm:cxn modelId="{54755744-D1BB-4524-87BC-9155BF3C2C19}" type="presOf" srcId="{691A815B-92B9-4F2C-A776-AB933AF0CC5F}" destId="{5044F0BB-AE00-4B85-BA91-B2B71F97EB8A}" srcOrd="0" destOrd="0" presId="urn:microsoft.com/office/officeart/2005/8/layout/chevron2"/>
    <dgm:cxn modelId="{D7980C68-B1BF-432D-BFE2-DCE538EE90DA}" srcId="{E491EEA2-31DE-4C7D-A187-0F5416EF8258}" destId="{691A815B-92B9-4F2C-A776-AB933AF0CC5F}" srcOrd="0" destOrd="0" parTransId="{9AC0C8CD-C05F-4BAF-8FD0-54ADDFCD2373}" sibTransId="{6B1BF2EB-0562-4386-B232-E71C2EC8CAED}"/>
    <dgm:cxn modelId="{D58E5ACB-7946-4D1E-BC14-D505E4CDE783}" type="presParOf" srcId="{4E16ADBC-2BCF-44E7-B75A-BF1FD364A3E1}" destId="{BAFA2FE2-CF36-4F27-978C-48EB79334015}" srcOrd="0" destOrd="0" presId="urn:microsoft.com/office/officeart/2005/8/layout/chevron2"/>
    <dgm:cxn modelId="{89C009D3-F614-4569-B408-0C47B2878A44}" type="presParOf" srcId="{BAFA2FE2-CF36-4F27-978C-48EB79334015}" destId="{5044F0BB-AE00-4B85-BA91-B2B71F97EB8A}" srcOrd="0" destOrd="0" presId="urn:microsoft.com/office/officeart/2005/8/layout/chevron2"/>
    <dgm:cxn modelId="{D3944949-A7A0-4B45-8F46-0E9DDD130A71}" type="presParOf" srcId="{BAFA2FE2-CF36-4F27-978C-48EB79334015}" destId="{A6B826E5-C5F1-4C27-A2EC-B60D693FDB2F}" srcOrd="1" destOrd="0" presId="urn:microsoft.com/office/officeart/2005/8/layout/chevron2"/>
  </dgm:cxnLst>
  <dgm:bg/>
  <dgm:whole/>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1330017-6FE6-46B5-BD05-D3AC0100CEFC}">
      <dsp:nvSpPr>
        <dsp:cNvPr id="0" name=""/>
        <dsp:cNvSpPr/>
      </dsp:nvSpPr>
      <dsp:spPr>
        <a:xfrm rot="5400000">
          <a:off x="4281553" y="-3239026"/>
          <a:ext cx="352432" cy="692091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sz="1800" kern="1200" dirty="0" smtClean="0"/>
            <a:t>范围</a:t>
          </a:r>
          <a:endParaRPr lang="zh-CN" altLang="en-US" sz="1800" b="1" kern="1200" dirty="0">
            <a:latin typeface="+mn-ea"/>
            <a:ea typeface="+mn-ea"/>
          </a:endParaRPr>
        </a:p>
      </dsp:txBody>
      <dsp:txXfrm rot="5400000">
        <a:off x="4281553" y="-3239026"/>
        <a:ext cx="352432" cy="6920919"/>
      </dsp:txXfrm>
    </dsp:sp>
    <dsp:sp modelId="{B4805C7D-4228-472E-9B0E-D502923E88A8}">
      <dsp:nvSpPr>
        <dsp:cNvPr id="0" name=""/>
        <dsp:cNvSpPr/>
      </dsp:nvSpPr>
      <dsp:spPr>
        <a:xfrm>
          <a:off x="32" y="1163"/>
          <a:ext cx="997276" cy="440540"/>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altLang="zh-CN" sz="1800" b="1" kern="1200" dirty="0" smtClean="0">
              <a:latin typeface="+mn-ea"/>
              <a:ea typeface="+mn-ea"/>
            </a:rPr>
            <a:t>1.</a:t>
          </a:r>
          <a:endParaRPr lang="zh-CN" altLang="en-US" sz="1800" b="1" kern="1200" dirty="0">
            <a:latin typeface="+mn-ea"/>
            <a:ea typeface="+mn-ea"/>
          </a:endParaRPr>
        </a:p>
      </dsp:txBody>
      <dsp:txXfrm>
        <a:off x="32" y="1163"/>
        <a:ext cx="997276" cy="440540"/>
      </dsp:txXfrm>
    </dsp:sp>
    <dsp:sp modelId="{9F83E9A3-5F93-4EC3-86DB-231D113FA120}">
      <dsp:nvSpPr>
        <dsp:cNvPr id="0" name=""/>
        <dsp:cNvSpPr/>
      </dsp:nvSpPr>
      <dsp:spPr>
        <a:xfrm rot="5400000">
          <a:off x="4286300" y="-2782180"/>
          <a:ext cx="352432" cy="693236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sz="1800" kern="1200" dirty="0" smtClean="0"/>
            <a:t>引用标准</a:t>
          </a:r>
          <a:endParaRPr lang="zh-CN" altLang="en-US" sz="1800" b="1" kern="1200" dirty="0">
            <a:latin typeface="+mn-ea"/>
            <a:ea typeface="+mn-ea"/>
          </a:endParaRPr>
        </a:p>
      </dsp:txBody>
      <dsp:txXfrm rot="5400000">
        <a:off x="4286300" y="-2782180"/>
        <a:ext cx="352432" cy="6932362"/>
      </dsp:txXfrm>
    </dsp:sp>
    <dsp:sp modelId="{98A0541D-7229-4A69-B7AB-BB1DFBFC70C1}">
      <dsp:nvSpPr>
        <dsp:cNvPr id="0" name=""/>
        <dsp:cNvSpPr/>
      </dsp:nvSpPr>
      <dsp:spPr>
        <a:xfrm flipH="1">
          <a:off x="32" y="463730"/>
          <a:ext cx="996302" cy="440540"/>
        </a:xfrm>
        <a:prstGeom prst="roundRect">
          <a:avLst/>
        </a:prstGeom>
        <a:solidFill>
          <a:schemeClr val="accent2">
            <a:shade val="80000"/>
            <a:hueOff val="-57829"/>
            <a:satOff val="-11514"/>
            <a:lumOff val="56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altLang="zh-CN" sz="1800" b="1" kern="1200" dirty="0" smtClean="0">
              <a:latin typeface="+mn-ea"/>
              <a:ea typeface="+mn-ea"/>
            </a:rPr>
            <a:t>2.</a:t>
          </a:r>
          <a:endParaRPr lang="zh-CN" altLang="en-US" sz="1800" b="1" kern="1200" dirty="0">
            <a:latin typeface="+mn-ea"/>
            <a:ea typeface="+mn-ea"/>
          </a:endParaRPr>
        </a:p>
      </dsp:txBody>
      <dsp:txXfrm flipH="1">
        <a:off x="32" y="463730"/>
        <a:ext cx="996302" cy="440540"/>
      </dsp:txXfrm>
    </dsp:sp>
    <dsp:sp modelId="{019BEEC2-422D-4A44-83A5-CA82CE69556D}">
      <dsp:nvSpPr>
        <dsp:cNvPr id="0" name=""/>
        <dsp:cNvSpPr/>
      </dsp:nvSpPr>
      <dsp:spPr>
        <a:xfrm rot="5400000">
          <a:off x="4287092" y="-2319598"/>
          <a:ext cx="352432" cy="6932333"/>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sz="1800" kern="1200" dirty="0" smtClean="0"/>
            <a:t>术语与定义</a:t>
          </a:r>
          <a:endParaRPr lang="zh-CN" altLang="en-US" sz="1800" b="1" kern="1200" dirty="0">
            <a:latin typeface="+mn-ea"/>
            <a:ea typeface="+mn-ea"/>
          </a:endParaRPr>
        </a:p>
      </dsp:txBody>
      <dsp:txXfrm rot="5400000">
        <a:off x="4287092" y="-2319598"/>
        <a:ext cx="352432" cy="6932333"/>
      </dsp:txXfrm>
    </dsp:sp>
    <dsp:sp modelId="{86BDE2A5-7750-437F-884A-CCF404F1708D}">
      <dsp:nvSpPr>
        <dsp:cNvPr id="0" name=""/>
        <dsp:cNvSpPr/>
      </dsp:nvSpPr>
      <dsp:spPr>
        <a:xfrm>
          <a:off x="32" y="926297"/>
          <a:ext cx="997108" cy="440540"/>
        </a:xfrm>
        <a:prstGeom prst="roundRect">
          <a:avLst/>
        </a:prstGeom>
        <a:solidFill>
          <a:schemeClr val="accent2">
            <a:shade val="80000"/>
            <a:hueOff val="-115658"/>
            <a:satOff val="-23028"/>
            <a:lumOff val="11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altLang="zh-CN" sz="1800" b="1" kern="1200" dirty="0" smtClean="0">
              <a:latin typeface="+mn-ea"/>
              <a:ea typeface="+mn-ea"/>
            </a:rPr>
            <a:t>3.</a:t>
          </a:r>
          <a:endParaRPr lang="zh-CN" altLang="en-US" sz="1800" b="1" kern="1200" dirty="0">
            <a:latin typeface="+mn-ea"/>
            <a:ea typeface="+mn-ea"/>
          </a:endParaRPr>
        </a:p>
      </dsp:txBody>
      <dsp:txXfrm>
        <a:off x="32" y="926297"/>
        <a:ext cx="997108" cy="440540"/>
      </dsp:txXfrm>
    </dsp:sp>
    <dsp:sp modelId="{A24CB241-BA33-4756-8552-239EB0CACED2}">
      <dsp:nvSpPr>
        <dsp:cNvPr id="0" name=""/>
        <dsp:cNvSpPr/>
      </dsp:nvSpPr>
      <dsp:spPr>
        <a:xfrm rot="5400000">
          <a:off x="4287092" y="-1857031"/>
          <a:ext cx="352432" cy="6932333"/>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sz="1800" kern="1200" dirty="0" smtClean="0"/>
            <a:t>分类</a:t>
          </a:r>
          <a:endParaRPr lang="zh-CN" altLang="en-US" sz="1800" b="1" kern="1200" dirty="0">
            <a:latin typeface="+mn-ea"/>
            <a:ea typeface="+mn-ea"/>
          </a:endParaRPr>
        </a:p>
      </dsp:txBody>
      <dsp:txXfrm rot="5400000">
        <a:off x="4287092" y="-1857031"/>
        <a:ext cx="352432" cy="6932333"/>
      </dsp:txXfrm>
    </dsp:sp>
    <dsp:sp modelId="{4CC2BA83-B8F3-4729-93E3-910A6304459C}">
      <dsp:nvSpPr>
        <dsp:cNvPr id="0" name=""/>
        <dsp:cNvSpPr/>
      </dsp:nvSpPr>
      <dsp:spPr>
        <a:xfrm>
          <a:off x="32" y="1388864"/>
          <a:ext cx="997108" cy="440540"/>
        </a:xfrm>
        <a:prstGeom prst="roundRect">
          <a:avLst/>
        </a:prstGeom>
        <a:solidFill>
          <a:schemeClr val="accent2">
            <a:shade val="80000"/>
            <a:hueOff val="-173486"/>
            <a:satOff val="-34542"/>
            <a:lumOff val="170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altLang="zh-CN" sz="1800" b="1" kern="1200" dirty="0" smtClean="0">
              <a:latin typeface="+mn-ea"/>
              <a:ea typeface="+mn-ea"/>
            </a:rPr>
            <a:t>4.</a:t>
          </a:r>
          <a:endParaRPr lang="zh-CN" altLang="en-US" sz="1800" b="1" kern="1200" dirty="0">
            <a:latin typeface="+mn-ea"/>
            <a:ea typeface="+mn-ea"/>
          </a:endParaRPr>
        </a:p>
      </dsp:txBody>
      <dsp:txXfrm>
        <a:off x="32" y="1388864"/>
        <a:ext cx="997108" cy="440540"/>
      </dsp:txXfrm>
    </dsp:sp>
    <dsp:sp modelId="{D0006BA3-71B1-45B5-8B6D-474F7F3FDDDA}">
      <dsp:nvSpPr>
        <dsp:cNvPr id="0" name=""/>
        <dsp:cNvSpPr/>
      </dsp:nvSpPr>
      <dsp:spPr>
        <a:xfrm rot="5400000">
          <a:off x="4284696" y="-1392531"/>
          <a:ext cx="352432" cy="6928466"/>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sz="1800" kern="1200" dirty="0" smtClean="0"/>
            <a:t>编码原则与方式</a:t>
          </a:r>
          <a:endParaRPr lang="zh-CN" altLang="en-US" sz="1800" b="1" kern="1200" dirty="0">
            <a:latin typeface="+mn-ea"/>
            <a:ea typeface="+mn-ea"/>
          </a:endParaRPr>
        </a:p>
      </dsp:txBody>
      <dsp:txXfrm rot="5400000">
        <a:off x="4284696" y="-1392531"/>
        <a:ext cx="352432" cy="6928466"/>
      </dsp:txXfrm>
    </dsp:sp>
    <dsp:sp modelId="{D97DFEEC-9632-45FD-BDCF-836D27BA74FE}">
      <dsp:nvSpPr>
        <dsp:cNvPr id="0" name=""/>
        <dsp:cNvSpPr/>
      </dsp:nvSpPr>
      <dsp:spPr>
        <a:xfrm>
          <a:off x="32" y="1851431"/>
          <a:ext cx="996646" cy="440540"/>
        </a:xfrm>
        <a:prstGeom prst="roundRect">
          <a:avLst/>
        </a:prstGeom>
        <a:solidFill>
          <a:schemeClr val="accent2">
            <a:shade val="80000"/>
            <a:hueOff val="-231315"/>
            <a:satOff val="-46055"/>
            <a:lumOff val="227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altLang="zh-CN" sz="1800" b="1" kern="1200" dirty="0" smtClean="0">
              <a:latin typeface="+mn-ea"/>
              <a:ea typeface="+mn-ea"/>
            </a:rPr>
            <a:t>5.</a:t>
          </a:r>
          <a:endParaRPr lang="zh-CN" altLang="en-US" sz="1800" b="1" kern="1200" dirty="0">
            <a:latin typeface="+mn-ea"/>
            <a:ea typeface="+mn-ea"/>
          </a:endParaRPr>
        </a:p>
      </dsp:txBody>
      <dsp:txXfrm>
        <a:off x="32" y="1851431"/>
        <a:ext cx="996646" cy="440540"/>
      </dsp:txXfrm>
    </dsp:sp>
    <dsp:sp modelId="{92E80114-B59A-44E0-A33D-EAFC13E5B592}">
      <dsp:nvSpPr>
        <dsp:cNvPr id="0" name=""/>
        <dsp:cNvSpPr/>
      </dsp:nvSpPr>
      <dsp:spPr>
        <a:xfrm rot="5400000">
          <a:off x="4287186" y="-926114"/>
          <a:ext cx="352432" cy="6920767"/>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sz="1800" kern="1200" dirty="0" smtClean="0"/>
            <a:t>数据结构表的生成</a:t>
          </a:r>
          <a:endParaRPr lang="zh-CN" altLang="en-US" sz="1800" b="1" kern="1200" dirty="0">
            <a:latin typeface="+mn-ea"/>
            <a:ea typeface="+mn-ea"/>
          </a:endParaRPr>
        </a:p>
      </dsp:txBody>
      <dsp:txXfrm rot="5400000">
        <a:off x="4287186" y="-926114"/>
        <a:ext cx="352432" cy="6920767"/>
      </dsp:txXfrm>
    </dsp:sp>
    <dsp:sp modelId="{E029C453-6DC9-4CFA-BFCE-992220328832}">
      <dsp:nvSpPr>
        <dsp:cNvPr id="0" name=""/>
        <dsp:cNvSpPr/>
      </dsp:nvSpPr>
      <dsp:spPr>
        <a:xfrm flipH="1">
          <a:off x="32" y="2313999"/>
          <a:ext cx="1002985" cy="440540"/>
        </a:xfrm>
        <a:prstGeom prst="roundRect">
          <a:avLst/>
        </a:prstGeom>
        <a:solidFill>
          <a:schemeClr val="accent2">
            <a:shade val="80000"/>
            <a:hueOff val="-289144"/>
            <a:satOff val="-57569"/>
            <a:lumOff val="283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altLang="zh-CN" sz="1800" b="1" kern="1200" dirty="0" smtClean="0">
              <a:latin typeface="+mn-ea"/>
              <a:ea typeface="+mn-ea"/>
            </a:rPr>
            <a:t>6.</a:t>
          </a:r>
          <a:endParaRPr lang="zh-CN" altLang="en-US" sz="1800" b="1" kern="1200" dirty="0">
            <a:latin typeface="+mn-ea"/>
            <a:ea typeface="+mn-ea"/>
          </a:endParaRPr>
        </a:p>
      </dsp:txBody>
      <dsp:txXfrm flipH="1">
        <a:off x="32" y="2313999"/>
        <a:ext cx="1002985" cy="440540"/>
      </dsp:txXfrm>
    </dsp:sp>
    <dsp:sp modelId="{C37101A7-386D-4108-9735-856B0E36BEA2}">
      <dsp:nvSpPr>
        <dsp:cNvPr id="0" name=""/>
        <dsp:cNvSpPr/>
      </dsp:nvSpPr>
      <dsp:spPr>
        <a:xfrm rot="5400000">
          <a:off x="4299611" y="-453159"/>
          <a:ext cx="352432" cy="6899990"/>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sz="1800" kern="1200" dirty="0" smtClean="0"/>
            <a:t>属性值字典表</a:t>
          </a:r>
          <a:endParaRPr lang="zh-CN" altLang="en-US" sz="1800" b="1" kern="1200" dirty="0">
            <a:latin typeface="+mn-ea"/>
            <a:ea typeface="+mn-ea"/>
          </a:endParaRPr>
        </a:p>
      </dsp:txBody>
      <dsp:txXfrm rot="5400000">
        <a:off x="4299611" y="-453159"/>
        <a:ext cx="352432" cy="6899990"/>
      </dsp:txXfrm>
    </dsp:sp>
    <dsp:sp modelId="{A1A33AC3-9A87-4C27-BAD5-10606C2CAC28}">
      <dsp:nvSpPr>
        <dsp:cNvPr id="0" name=""/>
        <dsp:cNvSpPr/>
      </dsp:nvSpPr>
      <dsp:spPr>
        <a:xfrm>
          <a:off x="32" y="2776566"/>
          <a:ext cx="1025799" cy="440540"/>
        </a:xfrm>
        <a:prstGeom prst="roundRect">
          <a:avLst/>
        </a:prstGeom>
        <a:solidFill>
          <a:schemeClr val="accent2">
            <a:shade val="80000"/>
            <a:hueOff val="-346973"/>
            <a:satOff val="-69083"/>
            <a:lumOff val="340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zh-CN" altLang="en-US" sz="1800" b="1" kern="1200" dirty="0" smtClean="0">
              <a:latin typeface="+mn-ea"/>
              <a:ea typeface="+mn-ea"/>
            </a:rPr>
            <a:t>附录</a:t>
          </a:r>
          <a:r>
            <a:rPr lang="en-US" altLang="zh-CN" sz="1800" b="1" kern="1200" dirty="0" smtClean="0">
              <a:latin typeface="+mn-ea"/>
              <a:ea typeface="+mn-ea"/>
            </a:rPr>
            <a:t>A</a:t>
          </a:r>
          <a:endParaRPr lang="zh-CN" altLang="en-US" sz="1800" b="1" kern="1200" dirty="0">
            <a:latin typeface="+mn-ea"/>
            <a:ea typeface="+mn-ea"/>
          </a:endParaRPr>
        </a:p>
      </dsp:txBody>
      <dsp:txXfrm>
        <a:off x="32" y="2776566"/>
        <a:ext cx="1025799" cy="440540"/>
      </dsp:txXfrm>
    </dsp:sp>
    <dsp:sp modelId="{94D57DBB-E21A-479D-AEA5-EFCDB5D3A24D}">
      <dsp:nvSpPr>
        <dsp:cNvPr id="0" name=""/>
        <dsp:cNvSpPr/>
      </dsp:nvSpPr>
      <dsp:spPr>
        <a:xfrm rot="5400000">
          <a:off x="4286658" y="-1409"/>
          <a:ext cx="352432" cy="692754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altLang="en-US" sz="1800" b="0" kern="1200" dirty="0" smtClean="0">
              <a:latin typeface="+mn-ea"/>
              <a:ea typeface="+mn-ea"/>
            </a:rPr>
            <a:t>索引</a:t>
          </a:r>
          <a:endParaRPr lang="zh-CN" altLang="en-US" sz="1800" b="0" kern="1200" dirty="0">
            <a:latin typeface="+mn-ea"/>
            <a:ea typeface="+mn-ea"/>
          </a:endParaRPr>
        </a:p>
      </dsp:txBody>
      <dsp:txXfrm rot="5400000">
        <a:off x="4286658" y="-1409"/>
        <a:ext cx="352432" cy="6927545"/>
      </dsp:txXfrm>
    </dsp:sp>
    <dsp:sp modelId="{0D96FE9D-A998-49AD-8884-FA701E8F1EA6}">
      <dsp:nvSpPr>
        <dsp:cNvPr id="0" name=""/>
        <dsp:cNvSpPr/>
      </dsp:nvSpPr>
      <dsp:spPr>
        <a:xfrm>
          <a:off x="32" y="3239133"/>
          <a:ext cx="1002006" cy="440540"/>
        </a:xfrm>
        <a:prstGeom prst="roundRect">
          <a:avLst/>
        </a:prstGeom>
        <a:solidFill>
          <a:schemeClr val="accent2">
            <a:shade val="80000"/>
            <a:hueOff val="-404802"/>
            <a:satOff val="-80597"/>
            <a:lumOff val="397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zh-CN" altLang="en-US" sz="1800" b="1" kern="1200" dirty="0" smtClean="0">
              <a:latin typeface="+mn-ea"/>
              <a:ea typeface="+mn-ea"/>
            </a:rPr>
            <a:t>附录</a:t>
          </a:r>
          <a:r>
            <a:rPr lang="en-US" altLang="zh-CN" sz="1800" b="1" kern="1200" dirty="0" smtClean="0">
              <a:latin typeface="+mn-ea"/>
              <a:ea typeface="+mn-ea"/>
            </a:rPr>
            <a:t>B</a:t>
          </a:r>
          <a:endParaRPr lang="zh-CN" altLang="en-US" sz="1800" b="1" kern="1200" dirty="0">
            <a:latin typeface="+mn-ea"/>
            <a:ea typeface="+mn-ea"/>
          </a:endParaRPr>
        </a:p>
      </dsp:txBody>
      <dsp:txXfrm>
        <a:off x="32" y="3239133"/>
        <a:ext cx="1002006" cy="440540"/>
      </dsp:txXfrm>
    </dsp:sp>
    <dsp:sp modelId="{7DBF13F9-12B1-4FB2-A222-A14F5A25CE23}">
      <dsp:nvSpPr>
        <dsp:cNvPr id="0" name=""/>
        <dsp:cNvSpPr/>
      </dsp:nvSpPr>
      <dsp:spPr>
        <a:xfrm rot="5400000">
          <a:off x="4295725" y="467986"/>
          <a:ext cx="352432" cy="6907967"/>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altLang="en-US" sz="1800" b="1" kern="1200" dirty="0" smtClean="0">
              <a:latin typeface="+mn-ea"/>
              <a:ea typeface="+mn-ea"/>
            </a:rPr>
            <a:t>条文说明</a:t>
          </a:r>
          <a:endParaRPr lang="zh-CN" altLang="en-US" sz="1800" b="1" kern="1200" dirty="0">
            <a:latin typeface="+mn-ea"/>
            <a:ea typeface="+mn-ea"/>
          </a:endParaRPr>
        </a:p>
      </dsp:txBody>
      <dsp:txXfrm rot="5400000">
        <a:off x="4295725" y="467986"/>
        <a:ext cx="352432" cy="6907967"/>
      </dsp:txXfrm>
    </dsp:sp>
    <dsp:sp modelId="{AD2CCB17-3700-4B5F-BC33-1BFFFC740810}">
      <dsp:nvSpPr>
        <dsp:cNvPr id="0" name=""/>
        <dsp:cNvSpPr/>
      </dsp:nvSpPr>
      <dsp:spPr>
        <a:xfrm>
          <a:off x="32" y="3701700"/>
          <a:ext cx="1017924" cy="440540"/>
        </a:xfrm>
        <a:prstGeom prst="roundRect">
          <a:avLst/>
        </a:prstGeom>
        <a:solidFill>
          <a:schemeClr val="accent2">
            <a:shade val="80000"/>
            <a:hueOff val="-462631"/>
            <a:satOff val="-92111"/>
            <a:lumOff val="4541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zh-CN" altLang="en-US" sz="1800" b="1" kern="1200" dirty="0" smtClean="0">
              <a:latin typeface="+mn-ea"/>
              <a:ea typeface="+mn-ea"/>
            </a:rPr>
            <a:t>附</a:t>
          </a:r>
          <a:endParaRPr lang="zh-CN" altLang="en-US" sz="1800" b="1" kern="1200" dirty="0">
            <a:latin typeface="+mn-ea"/>
            <a:ea typeface="+mn-ea"/>
          </a:endParaRPr>
        </a:p>
      </dsp:txBody>
      <dsp:txXfrm>
        <a:off x="32" y="3701700"/>
        <a:ext cx="1017924" cy="44054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cm"/>
          <inkml:channel name="T" type="integer" max="2.14748E9" units="dev"/>
        </inkml:traceFormat>
        <inkml:channelProperties>
          <inkml:channelProperty channel="X" name="resolution" value="1516.99072" units="1/cm"/>
          <inkml:channelProperty channel="Y" name="resolution" value="2427.18506" units="1/cm"/>
          <inkml:channelProperty channel="F" name="resolution" value="2.84167" units="1/cm"/>
          <inkml:channelProperty channel="T" name="resolution" value="1" units="1/dev"/>
        </inkml:channelProperties>
      </inkml:inkSource>
      <inkml:timestamp xml:id="ts0" timeString="2014-09-10T16:07:09.730"/>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F2143396-CC89-41D0-842C-212806AE998F}" emma:medium="tactile" emma:mode="ink">
          <msink:context xmlns:msink="http://schemas.microsoft.com/ink/2010/main" type="writingRegion" rotatedBoundingBox="9403,154 9548,154 9548,277 9403,277"/>
        </emma:interpretation>
      </emma:emma>
    </inkml:annotationXML>
    <inkml:traceGroup>
      <inkml:annotationXML>
        <emma:emma xmlns:emma="http://www.w3.org/2003/04/emma" version="1.0">
          <emma:interpretation id="{A7297C98-EE51-4957-9350-27A21BE9E526}" emma:medium="tactile" emma:mode="ink">
            <msink:context xmlns:msink="http://schemas.microsoft.com/ink/2010/main" type="paragraph" rotatedBoundingBox="9403,154 9548,154 9548,277 9403,277" alignmentLevel="1"/>
          </emma:interpretation>
        </emma:emma>
      </inkml:annotationXML>
      <inkml:traceGroup>
        <inkml:annotationXML>
          <emma:emma xmlns:emma="http://www.w3.org/2003/04/emma" version="1.0">
            <emma:interpretation id="{68A71A13-D86C-4EAA-B045-5DF0BDA44D50}" emma:medium="tactile" emma:mode="ink">
              <msink:context xmlns:msink="http://schemas.microsoft.com/ink/2010/main" type="line" rotatedBoundingBox="9403,154 9548,154 9548,277 9403,277"/>
            </emma:interpretation>
          </emma:emma>
        </inkml:annotationXML>
        <inkml:traceGroup>
          <inkml:annotationXML>
            <emma:emma xmlns:emma="http://www.w3.org/2003/04/emma" version="1.0">
              <emma:interpretation id="{BAB53918-897A-4B2C-AF61-6EAF1A5ABDE3}" emma:medium="tactile" emma:mode="ink">
                <msink:context xmlns:msink="http://schemas.microsoft.com/ink/2010/main" type="inkWord" rotatedBoundingBox="9403,154 9548,154 9548,277 9403,277"/>
              </emma:interpretation>
              <emma:one-of disjunction-type="recognition" id="oneOf0">
                <emma:interpretation id="interp0" emma:lang="zh-CN" emma:confidence="0">
                  <emma:literal>一</emma:literal>
                </emma:interpretation>
                <emma:interpretation id="interp1" emma:lang="zh-CN" emma:confidence="0">
                  <emma:literal>/</emma:literal>
                </emma:interpretation>
                <emma:interpretation id="interp2" emma:lang="zh-CN" emma:confidence="0">
                  <emma:literal>‘</emma:literal>
                </emma:interpretation>
                <emma:interpretation id="interp3" emma:lang="zh-CN" emma:confidence="0">
                  <emma:literal>-</emma:literal>
                </emma:interpretation>
                <emma:interpretation id="interp4" emma:lang="zh-CN" emma:confidence="0">
                  <emma:literal>‐</emma:literal>
                </emma:interpretation>
              </emma:one-of>
            </emma:emma>
          </inkml:annotationXML>
          <inkml:trace contextRef="#ctx0" brushRef="#br0">0 123 6 0,'6'-17'1'16,"1"5"1"-16,-1 5-2 15,6-6-9-15,5-2 9 0,1 0 3 16,3 1 0-1,0 3-5-15,-1-1 2 0,-3 5-4 16</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44E321-4995-40DE-A459-92E8D8DDC816}" type="datetimeFigureOut">
              <a:rPr lang="zh-CN" altLang="en-US" smtClean="0"/>
              <a:pPr/>
              <a:t>2016-7-15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BFDFBB-67E8-4FC6-985A-3344FEC0F29D}" type="slidenum">
              <a:rPr lang="zh-CN" altLang="en-US" smtClean="0"/>
              <a:pPr/>
              <a:t>‹#›</a:t>
            </a:fld>
            <a:endParaRPr lang="zh-CN" altLang="en-US"/>
          </a:p>
        </p:txBody>
      </p:sp>
    </p:spTree>
    <p:extLst>
      <p:ext uri="{BB962C8B-B14F-4D97-AF65-F5344CB8AC3E}">
        <p14:creationId xmlns:p14="http://schemas.microsoft.com/office/powerpoint/2010/main" xmlns="" val="2509708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11</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12</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13</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14</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15</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16</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17</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18</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19</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20</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21</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22</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23</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24</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25</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26</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27</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28</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29</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30</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31</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32</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33</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34</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35</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36</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37</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38</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39</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40</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41</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42</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43</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44</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45</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46</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47</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48</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49</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50</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51</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52</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53</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54</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55</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56</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57</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58</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59</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60</a:t>
            </a:fld>
            <a:endParaRPr lang="zh-CN" altLang="en-US"/>
          </a:p>
        </p:txBody>
      </p:sp>
    </p:spTree>
    <p:extLst>
      <p:ext uri="{BB962C8B-B14F-4D97-AF65-F5344CB8AC3E}">
        <p14:creationId xmlns="" xmlns:p14="http://schemas.microsoft.com/office/powerpoint/2010/main" val="161638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7</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61</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62</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63</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64</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65</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66</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67</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68</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69</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70</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8</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71</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72</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73</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74</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75</a:t>
            </a:fld>
            <a:endParaRPr lang="zh-CN" altLang="en-US"/>
          </a:p>
        </p:txBody>
      </p:sp>
    </p:spTree>
    <p:extLst>
      <p:ext uri="{BB962C8B-B14F-4D97-AF65-F5344CB8AC3E}">
        <p14:creationId xmlns:p14="http://schemas.microsoft.com/office/powerpoint/2010/main" xmlns="" val="246524317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76</a:t>
            </a:fld>
            <a:endParaRPr lang="zh-CN" altLang="en-US"/>
          </a:p>
        </p:txBody>
      </p:sp>
    </p:spTree>
    <p:extLst>
      <p:ext uri="{BB962C8B-B14F-4D97-AF65-F5344CB8AC3E}">
        <p14:creationId xmlns:p14="http://schemas.microsoft.com/office/powerpoint/2010/main" xmlns="" val="2465243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9</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DBFDFBB-67E8-4FC6-985A-3344FEC0F29D}" type="slidenum">
              <a:rPr lang="zh-CN" altLang="en-US" smtClean="0"/>
              <a:pPr/>
              <a:t>10</a:t>
            </a:fld>
            <a:endParaRPr lang="zh-CN" altLang="en-US"/>
          </a:p>
        </p:txBody>
      </p:sp>
    </p:spTree>
    <p:extLst>
      <p:ext uri="{BB962C8B-B14F-4D97-AF65-F5344CB8AC3E}">
        <p14:creationId xmlns="" xmlns:p14="http://schemas.microsoft.com/office/powerpoint/2010/main" val="24845949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6D488263-C084-438C-A54A-5225194CD8DE}" type="datetime1">
              <a:rPr lang="zh-CN" altLang="en-US" smtClean="0"/>
              <a:pPr/>
              <a:t>2016-7-15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13654A2-1211-4842-AFAB-0BEC0F3A6E7D}" type="slidenum">
              <a:rPr lang="zh-CN" altLang="en-US" smtClean="0"/>
              <a:pPr/>
              <a:t>‹#›</a:t>
            </a:fld>
            <a:endParaRPr lang="zh-CN" altLang="en-US"/>
          </a:p>
        </p:txBody>
      </p:sp>
      <p:pic>
        <p:nvPicPr>
          <p:cNvPr id="6" name="Picture 2" descr="C:\Users\Administrator.ZT-PC\Desktop\1.png"/>
          <p:cNvPicPr>
            <a:picLocks noChangeAspect="1" noChangeArrowheads="1"/>
          </p:cNvPicPr>
          <p:nvPr userDrawn="1"/>
        </p:nvPicPr>
        <p:blipFill>
          <a:blip r:embed="rId2" cstate="email">
            <a:extLst>
              <a:ext uri="{28A0092B-C50C-407E-A947-70E740481C1C}">
                <a14:useLocalDpi xmlns:a14="http://schemas.microsoft.com/office/drawing/2010/main" xmlns=""/>
              </a:ext>
            </a:extLst>
          </a:blip>
          <a:srcRect/>
          <a:stretch>
            <a:fillRect/>
          </a:stretch>
        </p:blipFill>
        <p:spPr bwMode="auto">
          <a:xfrm>
            <a:off x="5940152" y="260648"/>
            <a:ext cx="2982273" cy="294678"/>
          </a:xfrm>
          <a:prstGeom prst="rect">
            <a:avLst/>
          </a:prstGeom>
          <a:noFill/>
        </p:spPr>
      </p:pic>
      <p:sp>
        <p:nvSpPr>
          <p:cNvPr id="7" name="矩形 6"/>
          <p:cNvSpPr/>
          <p:nvPr userDrawn="1"/>
        </p:nvSpPr>
        <p:spPr>
          <a:xfrm>
            <a:off x="8964488" y="294364"/>
            <a:ext cx="179512" cy="227246"/>
          </a:xfrm>
          <a:prstGeom prst="rect">
            <a:avLst/>
          </a:prstGeom>
          <a:solidFill>
            <a:srgbClr val="005B4C"/>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xmlns="" val="18577531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FD76A81-3304-4278-AFE8-0F60445E5E97}" type="datetime1">
              <a:rPr lang="zh-CN" altLang="en-US" smtClean="0"/>
              <a:pPr/>
              <a:t>2016-7-15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5EEFD8C-19DE-4973-8D02-0866C35A9B45}" type="datetime1">
              <a:rPr lang="zh-CN" altLang="en-US" smtClean="0"/>
              <a:pPr/>
              <a:t>2016-7-15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65BB3DA-BCC4-405C-8ABC-492FE40E0476}" type="datetime1">
              <a:rPr lang="zh-CN" altLang="en-US" smtClean="0"/>
              <a:pPr/>
              <a:t>2016-7-15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F34134B-24F6-4832-BC92-CA629DBE5059}" type="datetime1">
              <a:rPr lang="zh-CN" altLang="en-US" smtClean="0"/>
              <a:pPr/>
              <a:t>2016-7-15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274B945-BE79-48BD-9446-CDF34D73A0AB}" type="datetime1">
              <a:rPr lang="zh-CN" altLang="en-US" smtClean="0"/>
              <a:pPr/>
              <a:t>2016-7-15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extLst>
      <p:ext uri="{BB962C8B-B14F-4D97-AF65-F5344CB8AC3E}">
        <p14:creationId xmlns:p14="http://schemas.microsoft.com/office/powerpoint/2010/main" xmlns="" val="33185227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7265AFA-C5F8-4E94-AD1C-DA06342B6D60}" type="datetime1">
              <a:rPr lang="zh-CN" altLang="en-US" smtClean="0"/>
              <a:pPr/>
              <a:t>2016-7-15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8FAFC65-1F50-4AE0-B403-5E8D7F3B8232}" type="datetime1">
              <a:rPr lang="zh-CN" altLang="en-US" smtClean="0"/>
              <a:pPr/>
              <a:t>2016-7-15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3F9B7F8-A729-42C5-8F67-0D1EC39DB4C9}" type="datetime1">
              <a:rPr lang="zh-CN" altLang="en-US" smtClean="0"/>
              <a:pPr/>
              <a:t>2016-7-15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3A96D97-2181-44B3-8FC3-CB2118923996}" type="datetime1">
              <a:rPr lang="zh-CN" altLang="en-US" smtClean="0"/>
              <a:pPr/>
              <a:t>2016-7-15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75F2F40-97F8-4307-AFB5-5EA5B2EF48B7}" type="datetime1">
              <a:rPr lang="zh-CN" altLang="en-US" smtClean="0"/>
              <a:pPr/>
              <a:t>2016-7-15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350DFB6-20AF-4FF1-94AC-62507F875729}" type="datetime1">
              <a:rPr lang="zh-CN" altLang="en-US" smtClean="0"/>
              <a:pPr/>
              <a:t>2016-7-15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79EC6EB-D989-4CD6-96C0-58B7428033F0}" type="datetime1">
              <a:rPr lang="zh-CN" altLang="en-US" smtClean="0"/>
              <a:pPr/>
              <a:t>2016-7-15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13654A2-1211-4842-AFAB-0BEC0F3A6E7D}"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Picture 2" descr="C:\Documents and Settings\yangkeqiang.SUREA\桌面\未标题-1.jpg"/>
          <p:cNvPicPr>
            <a:picLocks noChangeAspect="1" noChangeArrowheads="1"/>
          </p:cNvPicPr>
          <p:nvPr/>
        </p:nvPicPr>
        <p:blipFill>
          <a:blip r:embed="rId15" cstate="email">
            <a:duotone>
              <a:prstClr val="black"/>
              <a:schemeClr val="bg1">
                <a:lumMod val="95000"/>
                <a:tint val="45000"/>
                <a:satMod val="400000"/>
              </a:schemeClr>
            </a:duotone>
            <a:extLst>
              <a:ext uri="{BEBA8EAE-BF5A-486C-A8C5-ECC9F3942E4B}">
                <a14:imgProps xmlns:a14="http://schemas.microsoft.com/office/drawing/2010/main" xmlns="">
                  <a14:imgLayer r:embed="rId16">
                    <a14:imgEffect>
                      <a14:brightnessContrast contrast="40000"/>
                    </a14:imgEffect>
                  </a14:imgLayer>
                </a14:imgProps>
              </a:ext>
              <a:ext uri="{28A0092B-C50C-407E-A947-70E740481C1C}">
                <a14:useLocalDpi xmlns:a14="http://schemas.microsoft.com/office/drawing/2010/main" xmlns=""/>
              </a:ext>
            </a:extLst>
          </a:blip>
          <a:srcRect/>
          <a:stretch>
            <a:fillRect/>
          </a:stretch>
        </p:blipFill>
        <p:spPr bwMode="auto">
          <a:xfrm>
            <a:off x="0" y="0"/>
            <a:ext cx="9144001" cy="6858000"/>
          </a:xfrm>
          <a:prstGeom prst="rect">
            <a:avLst/>
          </a:prstGeom>
          <a:noFill/>
        </p:spPr>
      </p:pic>
      <p:grpSp>
        <p:nvGrpSpPr>
          <p:cNvPr id="10" name="组合 9" hidden="1"/>
          <p:cNvGrpSpPr/>
          <p:nvPr/>
        </p:nvGrpSpPr>
        <p:grpSpPr>
          <a:xfrm>
            <a:off x="9396536" y="476672"/>
            <a:ext cx="2088232" cy="523801"/>
            <a:chOff x="7524328" y="-1055241"/>
            <a:chExt cx="2088232" cy="523801"/>
          </a:xfrm>
        </p:grpSpPr>
        <p:pic>
          <p:nvPicPr>
            <p:cNvPr id="11" name="Picture 2" descr="C:\Documents and Settings\yangkeqiang.SUREA\桌面\logo.png"/>
            <p:cNvPicPr>
              <a:picLocks noChangeAspect="1" noChangeArrowheads="1"/>
            </p:cNvPicPr>
            <p:nvPr/>
          </p:nvPicPr>
          <p:blipFill>
            <a:blip r:embed="rId17" cstate="email">
              <a:extLst>
                <a:ext uri="{28A0092B-C50C-407E-A947-70E740481C1C}">
                  <a14:useLocalDpi xmlns:a14="http://schemas.microsoft.com/office/drawing/2010/main" xmlns=""/>
                </a:ext>
              </a:extLst>
            </a:blip>
            <a:srcRect/>
            <a:stretch>
              <a:fillRect/>
            </a:stretch>
          </p:blipFill>
          <p:spPr bwMode="auto">
            <a:xfrm>
              <a:off x="7524328" y="-1035496"/>
              <a:ext cx="347368" cy="433028"/>
            </a:xfrm>
            <a:prstGeom prst="rect">
              <a:avLst/>
            </a:prstGeom>
            <a:noFill/>
          </p:spPr>
        </p:pic>
        <p:sp>
          <p:nvSpPr>
            <p:cNvPr id="12" name="TextBox 11"/>
            <p:cNvSpPr txBox="1"/>
            <p:nvPr/>
          </p:nvSpPr>
          <p:spPr>
            <a:xfrm>
              <a:off x="7889011" y="-1055241"/>
              <a:ext cx="1723549" cy="307777"/>
            </a:xfrm>
            <a:prstGeom prst="rect">
              <a:avLst/>
            </a:prstGeom>
            <a:noFill/>
          </p:spPr>
          <p:txBody>
            <a:bodyPr wrap="none" rtlCol="0">
              <a:spAutoFit/>
            </a:bodyPr>
            <a:lstStyle/>
            <a:p>
              <a:pPr algn="dist"/>
              <a:r>
                <a:rPr lang="zh-CN" altLang="en-US" sz="1400" spc="600" dirty="0" smtClean="0">
                  <a:solidFill>
                    <a:schemeClr val="bg1"/>
                  </a:solidFill>
                </a:rPr>
                <a:t>城市测量师行</a:t>
              </a:r>
              <a:endParaRPr lang="zh-CN" altLang="en-US" sz="1400" spc="600" dirty="0">
                <a:solidFill>
                  <a:schemeClr val="bg1"/>
                </a:solidFill>
              </a:endParaRPr>
            </a:p>
          </p:txBody>
        </p:sp>
        <p:sp>
          <p:nvSpPr>
            <p:cNvPr id="13" name="TextBox 12"/>
            <p:cNvSpPr txBox="1"/>
            <p:nvPr/>
          </p:nvSpPr>
          <p:spPr>
            <a:xfrm>
              <a:off x="7812360" y="-869994"/>
              <a:ext cx="1723549" cy="338554"/>
            </a:xfrm>
            <a:prstGeom prst="rect">
              <a:avLst/>
            </a:prstGeom>
            <a:noFill/>
          </p:spPr>
          <p:txBody>
            <a:bodyPr wrap="none" rtlCol="0">
              <a:spAutoFit/>
            </a:bodyPr>
            <a:lstStyle/>
            <a:p>
              <a:r>
                <a:rPr lang="en-US" altLang="zh-CN" sz="1600" dirty="0" smtClean="0">
                  <a:solidFill>
                    <a:schemeClr val="bg1"/>
                  </a:solidFill>
                  <a:latin typeface="Arial Unicode MS" pitchFamily="34" charset="-122"/>
                  <a:ea typeface="Arial Unicode MS" pitchFamily="34" charset="-122"/>
                  <a:cs typeface="Arial Unicode MS" pitchFamily="34" charset="-122"/>
                </a:rPr>
                <a:t>Urban Surveyors</a:t>
              </a:r>
              <a:endParaRPr lang="zh-CN" altLang="en-US" sz="1600" dirty="0">
                <a:solidFill>
                  <a:schemeClr val="bg1"/>
                </a:solidFill>
                <a:latin typeface="Arial Unicode MS" pitchFamily="34" charset="-122"/>
                <a:ea typeface="Arial Unicode MS" pitchFamily="34" charset="-122"/>
                <a:cs typeface="Arial Unicode MS" pitchFamily="34" charset="-122"/>
              </a:endParaRPr>
            </a:p>
          </p:txBody>
        </p:sp>
      </p:grpSp>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8E3DCA-035E-4260-8DA8-BD73E38CC14B}" type="datetime1">
              <a:rPr lang="zh-CN" altLang="en-US" smtClean="0"/>
              <a:pPr/>
              <a:t>2016-7-15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3654A2-1211-4842-AFAB-0BEC0F3A6E7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image" Target="../media/image6.png"/><Relationship Id="rId7" Type="http://schemas.openxmlformats.org/officeDocument/2006/relationships/diagramColors" Target="../diagrams/colors8.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QuickStyle" Target="../diagrams/quickStyle8.xml"/><Relationship Id="rId11" Type="http://schemas.openxmlformats.org/officeDocument/2006/relationships/diagramColors" Target="../diagrams/colors9.xml"/><Relationship Id="rId5" Type="http://schemas.openxmlformats.org/officeDocument/2006/relationships/diagramLayout" Target="../diagrams/layout8.xml"/><Relationship Id="rId10" Type="http://schemas.openxmlformats.org/officeDocument/2006/relationships/diagramQuickStyle" Target="../diagrams/quickStyle9.xml"/><Relationship Id="rId4" Type="http://schemas.openxmlformats.org/officeDocument/2006/relationships/diagramData" Target="../diagrams/data8.xml"/><Relationship Id="rId9"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10.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11.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12.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13.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14.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6.png"/><Relationship Id="rId7" Type="http://schemas.openxmlformats.org/officeDocument/2006/relationships/diagramColors" Target="../diagrams/colors15.xm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8.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hyperlink" Target="&#21150;&#20844;&#22522;&#30784;&#20449;&#24687;&#34920;(1).xls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16.xml"/><Relationship Id="rId2" Type="http://schemas.openxmlformats.org/officeDocument/2006/relationships/notesSlide" Target="../notesSlides/notesSlide50.xml"/><Relationship Id="rId1" Type="http://schemas.openxmlformats.org/officeDocument/2006/relationships/slideLayout" Target="../slideLayouts/slideLayout1.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17.xml"/><Relationship Id="rId2" Type="http://schemas.openxmlformats.org/officeDocument/2006/relationships/notesSlide" Target="../notesSlides/notesSlide51.xml"/><Relationship Id="rId1" Type="http://schemas.openxmlformats.org/officeDocument/2006/relationships/slideLayout" Target="../slideLayouts/slideLayout1.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4.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0.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59.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emf"/></Relationships>
</file>

<file path=ppt/slides/_rels/slide6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18.xml"/><Relationship Id="rId2" Type="http://schemas.openxmlformats.org/officeDocument/2006/relationships/notesSlide" Target="../notesSlides/notesSlide60.xml"/><Relationship Id="rId1" Type="http://schemas.openxmlformats.org/officeDocument/2006/relationships/slideLayout" Target="../slideLayouts/slideLayout1.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6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3.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65.xml.rels><?xml version="1.0" encoding="UTF-8" standalone="yes"?>
<Relationships xmlns="http://schemas.openxmlformats.org/package/2006/relationships"><Relationship Id="rId8" Type="http://schemas.openxmlformats.org/officeDocument/2006/relationships/diagramColors" Target="../diagrams/colors19.xml"/><Relationship Id="rId3" Type="http://schemas.openxmlformats.org/officeDocument/2006/relationships/image" Target="../media/image6.png"/><Relationship Id="rId7" Type="http://schemas.openxmlformats.org/officeDocument/2006/relationships/diagramQuickStyle" Target="../diagrams/quickStyle19.xml"/><Relationship Id="rId2" Type="http://schemas.openxmlformats.org/officeDocument/2006/relationships/notesSlide" Target="../notesSlides/notesSlide64.xml"/><Relationship Id="rId1" Type="http://schemas.openxmlformats.org/officeDocument/2006/relationships/slideLayout" Target="../slideLayouts/slideLayout1.xml"/><Relationship Id="rId6" Type="http://schemas.openxmlformats.org/officeDocument/2006/relationships/diagramLayout" Target="../diagrams/layout19.xml"/><Relationship Id="rId5" Type="http://schemas.openxmlformats.org/officeDocument/2006/relationships/diagramData" Target="../diagrams/data19.xml"/><Relationship Id="rId4" Type="http://schemas.openxmlformats.org/officeDocument/2006/relationships/image" Target="../media/image16.png"/></Relationships>
</file>

<file path=ppt/slides/_rels/slide6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5.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diagramColors" Target="../diagrams/colors20.xml"/><Relationship Id="rId2" Type="http://schemas.openxmlformats.org/officeDocument/2006/relationships/notesSlide" Target="../notesSlides/notesSlide74.xml"/><Relationship Id="rId1" Type="http://schemas.openxmlformats.org/officeDocument/2006/relationships/slideLayout" Target="../slideLayouts/slideLayout1.xml"/><Relationship Id="rId6" Type="http://schemas.openxmlformats.org/officeDocument/2006/relationships/diagramQuickStyle" Target="../diagrams/quickStyle20.xml"/><Relationship Id="rId5" Type="http://schemas.openxmlformats.org/officeDocument/2006/relationships/diagramLayout" Target="../diagrams/layout20.xml"/><Relationship Id="rId4" Type="http://schemas.openxmlformats.org/officeDocument/2006/relationships/diagramData" Target="../diagrams/data20.xml"/></Relationships>
</file>

<file path=ppt/slides/_rels/slide7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5.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6.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diagramColors" Target="../diagrams/colors7.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Rectangle 3"/>
          <p:cNvSpPr>
            <a:spLocks noChangeArrowheads="1"/>
          </p:cNvSpPr>
          <p:nvPr/>
        </p:nvSpPr>
        <p:spPr bwMode="auto">
          <a:xfrm>
            <a:off x="1857356" y="2357430"/>
            <a:ext cx="5715040" cy="1000132"/>
          </a:xfrm>
          <a:prstGeom prst="rect">
            <a:avLst/>
          </a:prstGeom>
          <a:ln>
            <a:headEnd/>
            <a:tailEnd/>
          </a:ln>
          <a:effectLst>
            <a:outerShdw blurRad="50800" dist="38100" dir="5400000" rotWithShape="0">
              <a:srgbClr val="000000">
                <a:alpha val="43137"/>
              </a:srgbClr>
            </a:outerShdw>
            <a:reflection blurRad="6350" stA="50000" endA="300" endPos="55000" dir="5400000" sy="-100000" algn="bl" rotWithShape="0"/>
          </a:effectLst>
        </p:spPr>
        <p:style>
          <a:lnRef idx="1">
            <a:schemeClr val="accent5"/>
          </a:lnRef>
          <a:fillRef idx="1003">
            <a:schemeClr val="lt2"/>
          </a:fillRef>
          <a:effectRef idx="2">
            <a:schemeClr val="accent5"/>
          </a:effectRef>
          <a:fontRef idx="minor">
            <a:schemeClr val="lt1"/>
          </a:fontRef>
        </p:style>
        <p:txBody>
          <a:bodyPr/>
          <a:lstStyle/>
          <a:p>
            <a:pPr marL="533400" indent="-533400" algn="ctr">
              <a:lnSpc>
                <a:spcPct val="150000"/>
              </a:lnSpc>
              <a:spcBef>
                <a:spcPct val="20000"/>
              </a:spcBef>
              <a:defRPr/>
            </a:pPr>
            <a:r>
              <a:rPr lang="zh-CN" altLang="en-US" sz="3600" b="1" dirty="0" smtClean="0">
                <a:solidFill>
                  <a:srgbClr val="003300"/>
                </a:solidFill>
              </a:rPr>
              <a:t>土地估价数据标准</a:t>
            </a:r>
          </a:p>
        </p:txBody>
      </p:sp>
      <p:pic>
        <p:nvPicPr>
          <p:cNvPr id="4" name="图片 3" descr="Noname.bmp"/>
          <p:cNvPicPr/>
          <p:nvPr/>
        </p:nvPicPr>
        <p:blipFill>
          <a:blip r:embed="rId2" cstate="print"/>
          <a:stretch>
            <a:fillRect/>
          </a:stretch>
        </p:blipFill>
        <p:spPr>
          <a:xfrm>
            <a:off x="4286248" y="214290"/>
            <a:ext cx="1551693" cy="542925"/>
          </a:xfrm>
          <a:prstGeom prst="rect">
            <a:avLst/>
          </a:prstGeom>
        </p:spPr>
      </p:pic>
      <p:grpSp>
        <p:nvGrpSpPr>
          <p:cNvPr id="5" name="组合 4"/>
          <p:cNvGrpSpPr/>
          <p:nvPr/>
        </p:nvGrpSpPr>
        <p:grpSpPr>
          <a:xfrm>
            <a:off x="5857884" y="285728"/>
            <a:ext cx="3286116" cy="500066"/>
            <a:chOff x="1696753" y="6142751"/>
            <a:chExt cx="5660829" cy="742633"/>
          </a:xfrm>
        </p:grpSpPr>
        <p:pic>
          <p:nvPicPr>
            <p:cNvPr id="6" name="Picture 2" descr="C:\Users\Administrator.ZT-PC\Desktop\1.png"/>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1750922" y="6142751"/>
              <a:ext cx="5606660" cy="553993"/>
            </a:xfrm>
            <a:prstGeom prst="rect">
              <a:avLst/>
            </a:prstGeom>
            <a:noFill/>
          </p:spPr>
        </p:pic>
        <p:sp>
          <p:nvSpPr>
            <p:cNvPr id="7" name="矩形 6"/>
            <p:cNvSpPr/>
            <p:nvPr/>
          </p:nvSpPr>
          <p:spPr>
            <a:xfrm>
              <a:off x="1696753" y="6768752"/>
              <a:ext cx="5615880" cy="116632"/>
            </a:xfrm>
            <a:prstGeom prst="rect">
              <a:avLst/>
            </a:prstGeom>
            <a:solidFill>
              <a:srgbClr val="005B4C"/>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prstClr val="white"/>
                </a:solidFill>
              </a:endParaRPr>
            </a:p>
          </p:txBody>
        </p:sp>
      </p:grpSp>
      <p:sp>
        <p:nvSpPr>
          <p:cNvPr id="8" name="灯片编号占位符 7"/>
          <p:cNvSpPr>
            <a:spLocks noGrp="1"/>
          </p:cNvSpPr>
          <p:nvPr>
            <p:ph type="sldNum" sz="quarter" idx="12"/>
          </p:nvPr>
        </p:nvSpPr>
        <p:spPr/>
        <p:txBody>
          <a:bodyPr/>
          <a:lstStyle/>
          <a:p>
            <a:fld id="{413654A2-1211-4842-AFAB-0BEC0F3A6E7D}" type="slidenum">
              <a:rPr lang="zh-CN" altLang="en-US" smtClean="0"/>
              <a:pPr/>
              <a:t>1</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Effect transition="in" filter="wipe(down)">
                                      <p:cBhvr>
                                        <p:cTn id="7" dur="500"/>
                                        <p:tgtEl>
                                          <p:spTgt spid="1996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概念</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标准化</a:t>
            </a:r>
          </a:p>
        </p:txBody>
      </p:sp>
      <p:graphicFrame>
        <p:nvGraphicFramePr>
          <p:cNvPr id="6" name="图示 5"/>
          <p:cNvGraphicFramePr/>
          <p:nvPr/>
        </p:nvGraphicFramePr>
        <p:xfrm>
          <a:off x="928662" y="2643182"/>
          <a:ext cx="7317456" cy="13573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图示 6"/>
          <p:cNvGraphicFramePr/>
          <p:nvPr/>
        </p:nvGraphicFramePr>
        <p:xfrm>
          <a:off x="928662" y="3857628"/>
          <a:ext cx="7317456" cy="135732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灯片编号占位符 7"/>
          <p:cNvSpPr>
            <a:spLocks noGrp="1"/>
          </p:cNvSpPr>
          <p:nvPr>
            <p:ph type="sldNum" sz="quarter" idx="12"/>
          </p:nvPr>
        </p:nvSpPr>
        <p:spPr/>
        <p:txBody>
          <a:bodyPr/>
          <a:lstStyle/>
          <a:p>
            <a:fld id="{413654A2-1211-4842-AFAB-0BEC0F3A6E7D}" type="slidenum">
              <a:rPr lang="zh-CN" altLang="en-US" smtClean="0"/>
              <a:pPr/>
              <a:t>10</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CN" altLang="en-US" sz="2800" kern="0" dirty="0" smtClean="0"/>
              <a:t>国际</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标准化领域</a:t>
            </a:r>
          </a:p>
        </p:txBody>
      </p:sp>
      <p:graphicFrame>
        <p:nvGraphicFramePr>
          <p:cNvPr id="9" name="图示 8"/>
          <p:cNvGraphicFramePr/>
          <p:nvPr/>
        </p:nvGraphicFramePr>
        <p:xfrm>
          <a:off x="1714480" y="2428868"/>
          <a:ext cx="5929354" cy="22145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灯片编号占位符 5"/>
          <p:cNvSpPr>
            <a:spLocks noGrp="1"/>
          </p:cNvSpPr>
          <p:nvPr>
            <p:ph type="sldNum" sz="quarter" idx="12"/>
          </p:nvPr>
        </p:nvSpPr>
        <p:spPr/>
        <p:txBody>
          <a:bodyPr/>
          <a:lstStyle/>
          <a:p>
            <a:fld id="{413654A2-1211-4842-AFAB-0BEC0F3A6E7D}" type="slidenum">
              <a:rPr lang="zh-CN" altLang="en-US" smtClean="0"/>
              <a:pPr/>
              <a:t>11</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国际</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标准化领域</a:t>
            </a:r>
          </a:p>
        </p:txBody>
      </p:sp>
      <p:sp>
        <p:nvSpPr>
          <p:cNvPr id="6" name="TextBox 5"/>
          <p:cNvSpPr txBox="1"/>
          <p:nvPr/>
        </p:nvSpPr>
        <p:spPr>
          <a:xfrm>
            <a:off x="785786" y="1857364"/>
            <a:ext cx="3643338" cy="4278094"/>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buFont typeface="Arial" pitchFamily="34" charset="0"/>
              <a:buChar char="•"/>
            </a:pPr>
            <a:r>
              <a:rPr lang="zh-CN" altLang="en-US" sz="1600" dirty="0" smtClean="0"/>
              <a:t>国际计量局</a:t>
            </a:r>
            <a:endParaRPr lang="en-US" altLang="zh-CN" sz="1600" dirty="0" smtClean="0"/>
          </a:p>
          <a:p>
            <a:pPr lvl="0">
              <a:buFont typeface="Arial" pitchFamily="34" charset="0"/>
              <a:buChar char="•"/>
            </a:pPr>
            <a:r>
              <a:rPr lang="zh-CN" altLang="en-US" sz="1600" dirty="0" smtClean="0"/>
              <a:t>国际人造纤维标准化局</a:t>
            </a:r>
            <a:endParaRPr lang="en-US" altLang="zh-CN" sz="1600" dirty="0" smtClean="0"/>
          </a:p>
          <a:p>
            <a:pPr lvl="0">
              <a:buFont typeface="Arial" pitchFamily="34" charset="0"/>
              <a:buChar char="•"/>
            </a:pPr>
            <a:r>
              <a:rPr lang="zh-CN" altLang="en-US" sz="1600" dirty="0" smtClean="0"/>
              <a:t>航天数据系统咨询委员会</a:t>
            </a:r>
            <a:endParaRPr lang="en-US" altLang="zh-CN" sz="1600" dirty="0" smtClean="0"/>
          </a:p>
          <a:p>
            <a:pPr lvl="0">
              <a:buFont typeface="Arial" pitchFamily="34" charset="0"/>
              <a:buChar char="•"/>
            </a:pPr>
            <a:r>
              <a:rPr lang="zh-CN" altLang="en-US" sz="1600" dirty="0" smtClean="0"/>
              <a:t>国际建筑物研究和创新理事会</a:t>
            </a:r>
            <a:endParaRPr lang="en-US" altLang="zh-CN" sz="1600" dirty="0" smtClean="0"/>
          </a:p>
          <a:p>
            <a:pPr lvl="0">
              <a:buFont typeface="Arial" pitchFamily="34" charset="0"/>
              <a:buChar char="•"/>
            </a:pPr>
            <a:r>
              <a:rPr lang="zh-CN" altLang="en-US" sz="1600" dirty="0" smtClean="0"/>
              <a:t>国际照明委员会</a:t>
            </a:r>
            <a:endParaRPr lang="en-US" altLang="zh-CN" sz="1600" dirty="0" smtClean="0"/>
          </a:p>
          <a:p>
            <a:pPr lvl="0">
              <a:buFont typeface="Arial" pitchFamily="34" charset="0"/>
              <a:buChar char="•"/>
            </a:pPr>
            <a:r>
              <a:rPr lang="zh-CN" altLang="en-US" sz="1600" dirty="0" smtClean="0"/>
              <a:t>食品法典委员会</a:t>
            </a:r>
            <a:endParaRPr lang="en-US" altLang="zh-CN" sz="1600" dirty="0" smtClean="0"/>
          </a:p>
          <a:p>
            <a:pPr lvl="0">
              <a:buFont typeface="Arial" pitchFamily="34" charset="0"/>
              <a:buChar char="•"/>
            </a:pPr>
            <a:r>
              <a:rPr lang="zh-CN" altLang="en-US" sz="1600" dirty="0" smtClean="0"/>
              <a:t>烟草制品协会国际联合会</a:t>
            </a:r>
            <a:endParaRPr lang="en-US" altLang="zh-CN" sz="1600" dirty="0" smtClean="0"/>
          </a:p>
          <a:p>
            <a:pPr lvl="0">
              <a:buFont typeface="Arial" pitchFamily="34" charset="0"/>
              <a:buChar char="•"/>
            </a:pPr>
            <a:r>
              <a:rPr lang="zh-CN" altLang="en-US" sz="1600" dirty="0" smtClean="0"/>
              <a:t>国际辐射防护委员会</a:t>
            </a:r>
            <a:endParaRPr lang="en-US" altLang="zh-CN" sz="1600" dirty="0" smtClean="0"/>
          </a:p>
          <a:p>
            <a:pPr lvl="0">
              <a:buFont typeface="Arial" pitchFamily="34" charset="0"/>
              <a:buChar char="•"/>
            </a:pPr>
            <a:r>
              <a:rPr lang="zh-CN" altLang="en-US" sz="1600" dirty="0" smtClean="0"/>
              <a:t>糖分析方法国际委员会</a:t>
            </a:r>
            <a:endParaRPr lang="en-US" altLang="zh-CN" sz="1600" dirty="0" smtClean="0"/>
          </a:p>
          <a:p>
            <a:pPr lvl="0">
              <a:buFont typeface="Arial" pitchFamily="34" charset="0"/>
              <a:buChar char="•"/>
            </a:pPr>
            <a:r>
              <a:rPr lang="zh-CN" altLang="en-US" sz="1600" dirty="0" smtClean="0"/>
              <a:t>互联网工程任务组</a:t>
            </a:r>
            <a:endParaRPr lang="en-US" altLang="zh-CN" sz="1600" dirty="0" smtClean="0"/>
          </a:p>
          <a:p>
            <a:pPr lvl="0">
              <a:buFont typeface="Arial" pitchFamily="34" charset="0"/>
              <a:buChar char="•"/>
            </a:pPr>
            <a:r>
              <a:rPr lang="zh-CN" altLang="en-US" sz="1600" dirty="0" smtClean="0"/>
              <a:t>国际有机农业联盟</a:t>
            </a:r>
            <a:endParaRPr lang="en-US" altLang="zh-CN" sz="1600" dirty="0" smtClean="0"/>
          </a:p>
          <a:p>
            <a:pPr lvl="0">
              <a:buFont typeface="Arial" pitchFamily="34" charset="0"/>
              <a:buChar char="•"/>
            </a:pPr>
            <a:r>
              <a:rPr lang="zh-CN" altLang="en-US" sz="1600" dirty="0" smtClean="0"/>
              <a:t>国际种子测试协会</a:t>
            </a:r>
            <a:endParaRPr lang="en-US" altLang="zh-CN" sz="1600" dirty="0" smtClean="0"/>
          </a:p>
          <a:p>
            <a:pPr lvl="0">
              <a:buFont typeface="Arial" pitchFamily="34" charset="0"/>
              <a:buChar char="•"/>
            </a:pPr>
            <a:r>
              <a:rPr lang="zh-CN" altLang="en-US" sz="1600" dirty="0" smtClean="0"/>
              <a:t>国际法制计量组织</a:t>
            </a:r>
            <a:endParaRPr lang="en-US" altLang="zh-CN" sz="1600" dirty="0" smtClean="0"/>
          </a:p>
          <a:p>
            <a:pPr lvl="0">
              <a:buFont typeface="Arial" pitchFamily="34" charset="0"/>
              <a:buChar char="•"/>
            </a:pPr>
            <a:r>
              <a:rPr lang="zh-CN" altLang="en-US" sz="1600" dirty="0" smtClean="0"/>
              <a:t>国际海关组织</a:t>
            </a:r>
            <a:endParaRPr lang="en-US" altLang="zh-CN" sz="1600" dirty="0" smtClean="0"/>
          </a:p>
          <a:p>
            <a:pPr lvl="0">
              <a:buFont typeface="Arial" pitchFamily="34" charset="0"/>
              <a:buChar char="•"/>
            </a:pPr>
            <a:r>
              <a:rPr lang="zh-CN" altLang="en-US" sz="1600" dirty="0" smtClean="0"/>
              <a:t>世界卫生组织</a:t>
            </a:r>
            <a:endParaRPr lang="en-US" altLang="zh-CN" sz="1600" dirty="0" smtClean="0"/>
          </a:p>
          <a:p>
            <a:pPr lvl="0">
              <a:buFont typeface="Arial" pitchFamily="34" charset="0"/>
              <a:buChar char="•"/>
            </a:pPr>
            <a:r>
              <a:rPr lang="zh-CN" altLang="en-US" sz="1600" dirty="0" smtClean="0"/>
              <a:t>国际知识产权组织</a:t>
            </a:r>
            <a:endParaRPr lang="en-US" altLang="zh-CN" sz="1600" dirty="0" smtClean="0"/>
          </a:p>
          <a:p>
            <a:pPr lvl="0">
              <a:buFont typeface="Arial" pitchFamily="34" charset="0"/>
              <a:buChar char="•"/>
            </a:pPr>
            <a:endParaRPr lang="en-US" altLang="zh-CN" sz="1600" dirty="0" smtClean="0"/>
          </a:p>
        </p:txBody>
      </p:sp>
      <p:sp>
        <p:nvSpPr>
          <p:cNvPr id="8" name="TextBox 7"/>
          <p:cNvSpPr txBox="1"/>
          <p:nvPr/>
        </p:nvSpPr>
        <p:spPr>
          <a:xfrm>
            <a:off x="4714876" y="1857364"/>
            <a:ext cx="3071834" cy="3046988"/>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nSpc>
                <a:spcPct val="150000"/>
              </a:lnSpc>
              <a:buFont typeface="Arial" pitchFamily="34" charset="0"/>
              <a:buChar char="•"/>
            </a:pPr>
            <a:r>
              <a:rPr lang="zh-CN" altLang="en-US" sz="1600" dirty="0" smtClean="0">
                <a:latin typeface="+mn-ea"/>
                <a:ea typeface="+mn-ea"/>
              </a:rPr>
              <a:t>非洲区域标准化组织</a:t>
            </a:r>
            <a:endParaRPr lang="en-US" altLang="zh-CN" sz="1600" dirty="0" smtClean="0">
              <a:latin typeface="+mn-ea"/>
              <a:ea typeface="+mn-ea"/>
            </a:endParaRPr>
          </a:p>
          <a:p>
            <a:pPr>
              <a:lnSpc>
                <a:spcPct val="150000"/>
              </a:lnSpc>
              <a:buFont typeface="Arial" pitchFamily="34" charset="0"/>
              <a:buChar char="•"/>
            </a:pPr>
            <a:r>
              <a:rPr lang="zh-CN" altLang="en-US" sz="1600" dirty="0" smtClean="0">
                <a:latin typeface="+mn-ea"/>
              </a:rPr>
              <a:t>泛美标准委员会</a:t>
            </a:r>
            <a:endParaRPr lang="en-US" altLang="zh-CN" sz="1600" dirty="0" smtClean="0">
              <a:latin typeface="+mn-ea"/>
            </a:endParaRPr>
          </a:p>
          <a:p>
            <a:pPr>
              <a:lnSpc>
                <a:spcPct val="150000"/>
              </a:lnSpc>
              <a:buFont typeface="Arial" pitchFamily="34" charset="0"/>
              <a:buChar char="•"/>
            </a:pPr>
            <a:r>
              <a:rPr lang="zh-CN" altLang="en-US" sz="1600" dirty="0" smtClean="0">
                <a:latin typeface="+mn-ea"/>
                <a:ea typeface="+mn-ea"/>
              </a:rPr>
              <a:t>阿拉伯工业发展和矿业组织</a:t>
            </a:r>
            <a:endParaRPr lang="en-US" altLang="zh-CN" sz="1600" dirty="0" smtClean="0">
              <a:latin typeface="+mn-ea"/>
              <a:ea typeface="+mn-ea"/>
            </a:endParaRPr>
          </a:p>
          <a:p>
            <a:pPr>
              <a:lnSpc>
                <a:spcPct val="150000"/>
              </a:lnSpc>
              <a:buFont typeface="Arial" pitchFamily="34" charset="0"/>
              <a:buChar char="•"/>
            </a:pPr>
            <a:r>
              <a:rPr lang="zh-CN" altLang="en-US" sz="1600" dirty="0" smtClean="0">
                <a:latin typeface="+mn-ea"/>
              </a:rPr>
              <a:t>东盟标准和质量咨询委员会</a:t>
            </a:r>
            <a:endParaRPr lang="en-US" altLang="zh-CN" sz="1600" dirty="0" smtClean="0">
              <a:latin typeface="+mn-ea"/>
            </a:endParaRPr>
          </a:p>
          <a:p>
            <a:pPr>
              <a:lnSpc>
                <a:spcPct val="150000"/>
              </a:lnSpc>
              <a:buFont typeface="Arial" pitchFamily="34" charset="0"/>
              <a:buChar char="•"/>
            </a:pPr>
            <a:r>
              <a:rPr lang="zh-CN" altLang="en-US" sz="1600" dirty="0" smtClean="0">
                <a:latin typeface="+mn-ea"/>
              </a:rPr>
              <a:t>太平洋地区标准会议</a:t>
            </a:r>
            <a:endParaRPr lang="en-US" altLang="zh-CN" sz="1600" dirty="0" smtClean="0">
              <a:latin typeface="+mn-ea"/>
            </a:endParaRPr>
          </a:p>
          <a:p>
            <a:pPr>
              <a:lnSpc>
                <a:spcPct val="150000"/>
              </a:lnSpc>
              <a:buFont typeface="Arial" pitchFamily="34" charset="0"/>
              <a:buChar char="•"/>
            </a:pPr>
            <a:r>
              <a:rPr lang="zh-CN" altLang="en-US" sz="1600" dirty="0" smtClean="0">
                <a:latin typeface="+mn-ea"/>
                <a:ea typeface="+mn-ea"/>
              </a:rPr>
              <a:t>欧洲标准化委员会</a:t>
            </a:r>
            <a:endParaRPr lang="en-US" altLang="zh-CN" sz="1600" dirty="0" smtClean="0">
              <a:latin typeface="+mn-ea"/>
              <a:ea typeface="+mn-ea"/>
            </a:endParaRPr>
          </a:p>
          <a:p>
            <a:pPr>
              <a:lnSpc>
                <a:spcPct val="150000"/>
              </a:lnSpc>
              <a:buFont typeface="Arial" pitchFamily="34" charset="0"/>
              <a:buChar char="•"/>
            </a:pPr>
            <a:r>
              <a:rPr lang="zh-CN" altLang="en-US" sz="1600" dirty="0" smtClean="0">
                <a:latin typeface="+mn-ea"/>
              </a:rPr>
              <a:t>欧洲电工标准化委员会</a:t>
            </a:r>
            <a:endParaRPr lang="en-US" altLang="zh-CN" sz="1600" dirty="0" smtClean="0">
              <a:latin typeface="+mn-ea"/>
            </a:endParaRPr>
          </a:p>
          <a:p>
            <a:pPr>
              <a:lnSpc>
                <a:spcPct val="150000"/>
              </a:lnSpc>
              <a:buFont typeface="Arial" pitchFamily="34" charset="0"/>
              <a:buChar char="•"/>
            </a:pPr>
            <a:r>
              <a:rPr lang="zh-CN" altLang="en-US" sz="1600" dirty="0" smtClean="0">
                <a:latin typeface="+mn-ea"/>
                <a:ea typeface="+mn-ea"/>
              </a:rPr>
              <a:t>欧洲电讯标准学会</a:t>
            </a:r>
            <a:endParaRPr lang="zh-CN" altLang="en-US" sz="1600" dirty="0">
              <a:latin typeface="+mn-ea"/>
              <a:ea typeface="+mn-ea"/>
            </a:endParaRPr>
          </a:p>
        </p:txBody>
      </p:sp>
      <p:sp>
        <p:nvSpPr>
          <p:cNvPr id="7" name="矩形 6"/>
          <p:cNvSpPr/>
          <p:nvPr/>
        </p:nvSpPr>
        <p:spPr>
          <a:xfrm>
            <a:off x="4572000" y="5214950"/>
            <a:ext cx="4572000" cy="646331"/>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lvl="0"/>
            <a:r>
              <a:rPr lang="en-US" altLang="zh-CN" dirty="0" smtClean="0">
                <a:latin typeface="+mn-ea"/>
              </a:rPr>
              <a:t>ISO</a:t>
            </a:r>
            <a:r>
              <a:rPr lang="zh-CN" altLang="en-US" dirty="0" smtClean="0">
                <a:latin typeface="+mn-ea"/>
              </a:rPr>
              <a:t>确认并公布的其他机构或组织：国际标准化机构（</a:t>
            </a:r>
            <a:r>
              <a:rPr lang="en-US" altLang="zh-CN" dirty="0" smtClean="0">
                <a:latin typeface="+mn-ea"/>
              </a:rPr>
              <a:t>49</a:t>
            </a:r>
            <a:r>
              <a:rPr lang="zh-CN" altLang="en-US" dirty="0" smtClean="0">
                <a:latin typeface="+mn-ea"/>
              </a:rPr>
              <a:t>家）区域标准化机构（</a:t>
            </a:r>
            <a:r>
              <a:rPr lang="en-US" altLang="zh-CN" dirty="0" smtClean="0">
                <a:latin typeface="+mn-ea"/>
              </a:rPr>
              <a:t>11</a:t>
            </a:r>
            <a:r>
              <a:rPr lang="zh-CN" altLang="en-US" dirty="0" smtClean="0">
                <a:latin typeface="+mn-ea"/>
              </a:rPr>
              <a:t>）</a:t>
            </a:r>
            <a:endParaRPr lang="zh-CN" altLang="en-US" dirty="0">
              <a:latin typeface="+mn-ea"/>
            </a:endParaRPr>
          </a:p>
        </p:txBody>
      </p:sp>
      <p:sp>
        <p:nvSpPr>
          <p:cNvPr id="9" name="灯片编号占位符 8"/>
          <p:cNvSpPr>
            <a:spLocks noGrp="1"/>
          </p:cNvSpPr>
          <p:nvPr>
            <p:ph type="sldNum" sz="quarter" idx="12"/>
          </p:nvPr>
        </p:nvSpPr>
        <p:spPr/>
        <p:txBody>
          <a:bodyPr/>
          <a:lstStyle/>
          <a:p>
            <a:fld id="{413654A2-1211-4842-AFAB-0BEC0F3A6E7D}" type="slidenum">
              <a:rPr lang="zh-CN" altLang="en-US" smtClean="0"/>
              <a:pPr/>
              <a:t>12</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国际</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标准化领域</a:t>
            </a:r>
          </a:p>
        </p:txBody>
      </p:sp>
      <p:graphicFrame>
        <p:nvGraphicFramePr>
          <p:cNvPr id="12" name="图示 11"/>
          <p:cNvGraphicFramePr/>
          <p:nvPr/>
        </p:nvGraphicFramePr>
        <p:xfrm>
          <a:off x="1214414" y="2428868"/>
          <a:ext cx="7000924" cy="22145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13</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国内</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标准化领域</a:t>
            </a:r>
          </a:p>
        </p:txBody>
      </p:sp>
      <p:sp>
        <p:nvSpPr>
          <p:cNvPr id="19" name="同侧圆角矩形 4"/>
          <p:cNvSpPr/>
          <p:nvPr/>
        </p:nvSpPr>
        <p:spPr>
          <a:xfrm>
            <a:off x="-714410" y="4890424"/>
            <a:ext cx="6959550" cy="159958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endParaRPr lang="zh-CN" altLang="en-US" sz="1600" b="0" kern="1200" dirty="0">
              <a:effectLst>
                <a:outerShdw blurRad="38100" dist="38100" dir="2700000" algn="tl">
                  <a:srgbClr val="000000">
                    <a:alpha val="43137"/>
                  </a:srgbClr>
                </a:outerShdw>
              </a:effectLst>
              <a:latin typeface="+mn-ea"/>
              <a:ea typeface="+mn-ea"/>
            </a:endParaRPr>
          </a:p>
          <a:p>
            <a:r>
              <a:rPr lang="zh-CN" altLang="en-US" sz="1600" dirty="0" smtClean="0"/>
              <a:t>     </a:t>
            </a:r>
            <a:endParaRPr lang="zh-CN" altLang="en-US" sz="1600" b="0" kern="1200" dirty="0" smtClean="0">
              <a:effectLst>
                <a:outerShdw blurRad="38100" dist="38100" dir="2700000" algn="tl">
                  <a:srgbClr val="000000">
                    <a:alpha val="43137"/>
                  </a:srgbClr>
                </a:outerShdw>
              </a:effectLst>
              <a:latin typeface="+mn-ea"/>
              <a:ea typeface="+mn-ea"/>
            </a:endParaRPr>
          </a:p>
          <a:p>
            <a:pPr marL="171450" lvl="1" indent="-171450" algn="l" defTabSz="711200">
              <a:lnSpc>
                <a:spcPct val="90000"/>
              </a:lnSpc>
              <a:spcBef>
                <a:spcPct val="0"/>
              </a:spcBef>
              <a:spcAft>
                <a:spcPct val="15000"/>
              </a:spcAft>
              <a:buChar char="••"/>
            </a:pPr>
            <a:endParaRPr lang="zh-CN" altLang="en-US" sz="1600" b="0" kern="1200" dirty="0">
              <a:effectLst>
                <a:outerShdw blurRad="38100" dist="38100" dir="2700000" algn="tl">
                  <a:srgbClr val="000000">
                    <a:alpha val="43137"/>
                  </a:srgbClr>
                </a:outerShdw>
              </a:effectLst>
              <a:latin typeface="+mn-ea"/>
              <a:ea typeface="+mn-ea"/>
            </a:endParaRPr>
          </a:p>
        </p:txBody>
      </p:sp>
      <p:graphicFrame>
        <p:nvGraphicFramePr>
          <p:cNvPr id="8" name="图示 7"/>
          <p:cNvGraphicFramePr/>
          <p:nvPr/>
        </p:nvGraphicFramePr>
        <p:xfrm>
          <a:off x="1500166" y="1714488"/>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灯片编号占位符 8"/>
          <p:cNvSpPr>
            <a:spLocks noGrp="1"/>
          </p:cNvSpPr>
          <p:nvPr>
            <p:ph type="sldNum" sz="quarter" idx="12"/>
          </p:nvPr>
        </p:nvSpPr>
        <p:spPr/>
        <p:txBody>
          <a:bodyPr/>
          <a:lstStyle/>
          <a:p>
            <a:fld id="{413654A2-1211-4842-AFAB-0BEC0F3A6E7D}" type="slidenum">
              <a:rPr lang="zh-CN" altLang="en-US" smtClean="0"/>
              <a:pPr/>
              <a:t>14</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国内</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标准化领域</a:t>
            </a:r>
          </a:p>
        </p:txBody>
      </p:sp>
      <p:graphicFrame>
        <p:nvGraphicFramePr>
          <p:cNvPr id="15" name="图示 14"/>
          <p:cNvGraphicFramePr/>
          <p:nvPr/>
        </p:nvGraphicFramePr>
        <p:xfrm>
          <a:off x="571472" y="2643182"/>
          <a:ext cx="8031836" cy="23574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15</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国内</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法律法规</a:t>
            </a:r>
          </a:p>
        </p:txBody>
      </p:sp>
      <p:sp>
        <p:nvSpPr>
          <p:cNvPr id="7" name="TextBox 6"/>
          <p:cNvSpPr txBox="1"/>
          <p:nvPr/>
        </p:nvSpPr>
        <p:spPr>
          <a:xfrm>
            <a:off x="1285852" y="2285992"/>
            <a:ext cx="6786610" cy="3046988"/>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a:lnSpc>
                <a:spcPct val="150000"/>
              </a:lnSpc>
            </a:pPr>
            <a:r>
              <a:rPr lang="zh-CN" altLang="en-US" sz="1600" dirty="0" smtClean="0">
                <a:latin typeface="+mn-ea"/>
              </a:rPr>
              <a:t>法律 ：</a:t>
            </a:r>
            <a:endParaRPr lang="en-US" altLang="zh-CN" sz="1600" dirty="0" smtClean="0">
              <a:latin typeface="+mn-ea"/>
            </a:endParaRPr>
          </a:p>
          <a:p>
            <a:pPr>
              <a:lnSpc>
                <a:spcPct val="150000"/>
              </a:lnSpc>
            </a:pPr>
            <a:r>
              <a:rPr lang="en-US" altLang="zh-CN" sz="1600" dirty="0" smtClean="0">
                <a:latin typeface="+mn-ea"/>
              </a:rPr>
              <a:t>    《</a:t>
            </a:r>
            <a:r>
              <a:rPr lang="zh-CN" altLang="en-US" sz="1600" dirty="0" smtClean="0">
                <a:latin typeface="+mn-ea"/>
              </a:rPr>
              <a:t>中华人民共和国标准化法</a:t>
            </a:r>
            <a:r>
              <a:rPr lang="en-US" altLang="zh-CN" sz="1600" dirty="0" smtClean="0">
                <a:latin typeface="+mn-ea"/>
              </a:rPr>
              <a:t>》</a:t>
            </a:r>
            <a:r>
              <a:rPr lang="zh-CN" altLang="en-US" sz="1600" dirty="0" smtClean="0">
                <a:latin typeface="+mn-ea"/>
              </a:rPr>
              <a:t>（</a:t>
            </a:r>
            <a:r>
              <a:rPr lang="en-US" altLang="zh-CN" sz="1600" dirty="0" smtClean="0">
                <a:latin typeface="+mn-ea"/>
              </a:rPr>
              <a:t>1988</a:t>
            </a:r>
            <a:r>
              <a:rPr lang="zh-CN" altLang="en-US" sz="1600" dirty="0" smtClean="0">
                <a:latin typeface="+mn-ea"/>
              </a:rPr>
              <a:t>年）</a:t>
            </a:r>
            <a:endParaRPr lang="en-US" altLang="zh-CN" sz="1600" dirty="0" smtClean="0">
              <a:latin typeface="+mn-ea"/>
            </a:endParaRPr>
          </a:p>
          <a:p>
            <a:pPr>
              <a:lnSpc>
                <a:spcPct val="150000"/>
              </a:lnSpc>
            </a:pPr>
            <a:r>
              <a:rPr lang="zh-CN" altLang="en-US" sz="1600" dirty="0" smtClean="0">
                <a:latin typeface="+mn-ea"/>
              </a:rPr>
              <a:t>法规：</a:t>
            </a:r>
            <a:endParaRPr lang="en-US" altLang="zh-CN" sz="1600" dirty="0" smtClean="0">
              <a:latin typeface="+mn-ea"/>
            </a:endParaRPr>
          </a:p>
          <a:p>
            <a:pPr>
              <a:lnSpc>
                <a:spcPct val="150000"/>
              </a:lnSpc>
            </a:pPr>
            <a:r>
              <a:rPr lang="en-US" altLang="zh-CN" sz="1600" dirty="0" smtClean="0">
                <a:latin typeface="+mn-ea"/>
              </a:rPr>
              <a:t>    《</a:t>
            </a:r>
            <a:r>
              <a:rPr lang="zh-CN" altLang="en-US" sz="1600" dirty="0" smtClean="0">
                <a:latin typeface="+mn-ea"/>
              </a:rPr>
              <a:t>中华人民共和国标准化法实施条例</a:t>
            </a:r>
            <a:r>
              <a:rPr lang="en-US" altLang="zh-CN" sz="1600" dirty="0" smtClean="0">
                <a:latin typeface="+mn-ea"/>
              </a:rPr>
              <a:t>》 </a:t>
            </a:r>
            <a:r>
              <a:rPr lang="zh-CN" altLang="en-US" sz="1600" dirty="0" smtClean="0">
                <a:latin typeface="+mn-ea"/>
              </a:rPr>
              <a:t>（发文单位：国务院）</a:t>
            </a:r>
            <a:endParaRPr lang="en-US" altLang="zh-CN" sz="1600" dirty="0" smtClean="0">
              <a:latin typeface="+mn-ea"/>
            </a:endParaRPr>
          </a:p>
          <a:p>
            <a:pPr>
              <a:lnSpc>
                <a:spcPct val="150000"/>
              </a:lnSpc>
            </a:pPr>
            <a:r>
              <a:rPr lang="zh-CN" altLang="en-US" sz="1600" dirty="0" smtClean="0">
                <a:latin typeface="+mn-ea"/>
              </a:rPr>
              <a:t>规章：</a:t>
            </a:r>
            <a:endParaRPr lang="en-US" altLang="zh-CN" sz="1600" dirty="0" smtClean="0">
              <a:latin typeface="+mn-ea"/>
            </a:endParaRPr>
          </a:p>
          <a:p>
            <a:pPr>
              <a:lnSpc>
                <a:spcPct val="150000"/>
              </a:lnSpc>
            </a:pPr>
            <a:r>
              <a:rPr lang="en-US" altLang="zh-CN" sz="1600" dirty="0" smtClean="0">
                <a:latin typeface="+mn-ea"/>
              </a:rPr>
              <a:t>    《</a:t>
            </a:r>
            <a:r>
              <a:rPr lang="zh-CN" altLang="en-US" sz="1600" dirty="0" smtClean="0">
                <a:latin typeface="+mn-ea"/>
              </a:rPr>
              <a:t>行业标准制定管理办法</a:t>
            </a:r>
            <a:r>
              <a:rPr lang="en-US" altLang="zh-CN" sz="1600" dirty="0" smtClean="0">
                <a:latin typeface="+mn-ea"/>
              </a:rPr>
              <a:t>》 </a:t>
            </a:r>
            <a:r>
              <a:rPr lang="zh-CN" altLang="en-US" sz="1600" dirty="0" smtClean="0">
                <a:latin typeface="+mn-ea"/>
              </a:rPr>
              <a:t>（发改工业</a:t>
            </a:r>
            <a:r>
              <a:rPr lang="en-US" altLang="zh-CN" sz="1600" dirty="0" smtClean="0">
                <a:latin typeface="+mn-ea"/>
              </a:rPr>
              <a:t>【2005】1357</a:t>
            </a:r>
            <a:r>
              <a:rPr lang="zh-CN" altLang="en-US" sz="1600" dirty="0" smtClean="0">
                <a:latin typeface="+mn-ea"/>
              </a:rPr>
              <a:t>号）</a:t>
            </a:r>
            <a:endParaRPr lang="en-US" altLang="zh-CN" sz="1600" dirty="0" smtClean="0">
              <a:latin typeface="+mn-ea"/>
            </a:endParaRPr>
          </a:p>
          <a:p>
            <a:pPr>
              <a:lnSpc>
                <a:spcPct val="150000"/>
              </a:lnSpc>
            </a:pPr>
            <a:r>
              <a:rPr lang="en-US" altLang="zh-CN" sz="1600" dirty="0" smtClean="0">
                <a:latin typeface="+mn-ea"/>
              </a:rPr>
              <a:t>    《</a:t>
            </a:r>
            <a:r>
              <a:rPr lang="zh-CN" altLang="en-US" sz="1600" dirty="0" smtClean="0">
                <a:latin typeface="+mn-ea"/>
              </a:rPr>
              <a:t>行业标准管理办法</a:t>
            </a:r>
            <a:r>
              <a:rPr lang="en-US" altLang="zh-CN" sz="1600" dirty="0" smtClean="0">
                <a:latin typeface="+mn-ea"/>
              </a:rPr>
              <a:t>》</a:t>
            </a:r>
            <a:r>
              <a:rPr lang="zh-CN" altLang="en-US" sz="1600" dirty="0" smtClean="0">
                <a:latin typeface="+mn-ea"/>
              </a:rPr>
              <a:t>（发文单位：国家技术监督局）</a:t>
            </a:r>
            <a:endParaRPr lang="en-US" altLang="zh-CN" sz="1600" dirty="0" smtClean="0">
              <a:latin typeface="+mn-ea"/>
            </a:endParaRPr>
          </a:p>
          <a:p>
            <a:pPr>
              <a:lnSpc>
                <a:spcPct val="150000"/>
              </a:lnSpc>
            </a:pPr>
            <a:endParaRPr lang="zh-CN" altLang="en-US" sz="1600" dirty="0">
              <a:latin typeface="+mn-ea"/>
              <a:ea typeface="+mn-ea"/>
            </a:endParaRPr>
          </a:p>
        </p:txBody>
      </p:sp>
      <p:sp>
        <p:nvSpPr>
          <p:cNvPr id="8" name="灯片编号占位符 7"/>
          <p:cNvSpPr>
            <a:spLocks noGrp="1"/>
          </p:cNvSpPr>
          <p:nvPr>
            <p:ph type="sldNum" sz="quarter" idx="12"/>
          </p:nvPr>
        </p:nvSpPr>
        <p:spPr/>
        <p:txBody>
          <a:bodyPr/>
          <a:lstStyle/>
          <a:p>
            <a:fld id="{413654A2-1211-4842-AFAB-0BEC0F3A6E7D}" type="slidenum">
              <a:rPr lang="zh-CN" altLang="en-US" b="1" smtClean="0"/>
              <a:pPr/>
              <a:t>16</a:t>
            </a:fld>
            <a:endParaRPr lang="zh-CN" altLang="en-US" b="1" dirty="0"/>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效力</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生效机制</a:t>
            </a:r>
          </a:p>
        </p:txBody>
      </p:sp>
      <p:sp>
        <p:nvSpPr>
          <p:cNvPr id="6" name="TextBox 5"/>
          <p:cNvSpPr txBox="1"/>
          <p:nvPr/>
        </p:nvSpPr>
        <p:spPr>
          <a:xfrm>
            <a:off x="1357290" y="2214554"/>
            <a:ext cx="5929354" cy="2308324"/>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nSpc>
                <a:spcPct val="150000"/>
              </a:lnSpc>
            </a:pPr>
            <a:r>
              <a:rPr lang="zh-CN" altLang="en-US" sz="2400" dirty="0" smtClean="0">
                <a:latin typeface="+mn-ea"/>
                <a:ea typeface="+mn-ea"/>
              </a:rPr>
              <a:t>市场机制</a:t>
            </a:r>
            <a:r>
              <a:rPr lang="en-US" altLang="zh-CN" sz="2400" dirty="0" smtClean="0">
                <a:latin typeface="+mn-ea"/>
              </a:rPr>
              <a:t>    </a:t>
            </a:r>
            <a:r>
              <a:rPr lang="zh-CN" altLang="en-US" sz="2400" dirty="0" smtClean="0">
                <a:latin typeface="+mn-ea"/>
              </a:rPr>
              <a:t>政府引导</a:t>
            </a:r>
            <a:r>
              <a:rPr lang="en-US" altLang="zh-CN" sz="2400" dirty="0" smtClean="0">
                <a:latin typeface="+mn-ea"/>
              </a:rPr>
              <a:t>    </a:t>
            </a:r>
            <a:r>
              <a:rPr lang="zh-CN" altLang="en-US" sz="2400" dirty="0" smtClean="0">
                <a:latin typeface="+mn-ea"/>
                <a:ea typeface="+mn-ea"/>
              </a:rPr>
              <a:t>法规引用</a:t>
            </a:r>
            <a:endParaRPr lang="en-US" altLang="zh-CN" sz="2400" dirty="0" smtClean="0">
              <a:latin typeface="+mn-ea"/>
              <a:ea typeface="+mn-ea"/>
            </a:endParaRPr>
          </a:p>
          <a:p>
            <a:pPr>
              <a:lnSpc>
                <a:spcPct val="150000"/>
              </a:lnSpc>
            </a:pPr>
            <a:endParaRPr lang="en-US" altLang="zh-CN" sz="2400" dirty="0" smtClean="0">
              <a:latin typeface="+mn-ea"/>
            </a:endParaRPr>
          </a:p>
          <a:p>
            <a:pPr>
              <a:lnSpc>
                <a:spcPct val="150000"/>
              </a:lnSpc>
            </a:pPr>
            <a:r>
              <a:rPr lang="zh-CN" altLang="en-US" sz="2400" dirty="0" smtClean="0">
                <a:latin typeface="+mn-ea"/>
                <a:ea typeface="+mn-ea"/>
              </a:rPr>
              <a:t>国际：自愿性</a:t>
            </a:r>
            <a:endParaRPr lang="en-US" altLang="zh-CN" sz="2400" dirty="0" smtClean="0">
              <a:latin typeface="+mn-ea"/>
              <a:ea typeface="+mn-ea"/>
            </a:endParaRPr>
          </a:p>
          <a:p>
            <a:pPr>
              <a:lnSpc>
                <a:spcPct val="150000"/>
              </a:lnSpc>
            </a:pPr>
            <a:r>
              <a:rPr lang="zh-CN" altLang="en-US" sz="2400" dirty="0" smtClean="0">
                <a:latin typeface="+mn-ea"/>
              </a:rPr>
              <a:t>国内：强制性和推荐性</a:t>
            </a:r>
            <a:endParaRPr lang="zh-CN" altLang="en-US" sz="2400" dirty="0">
              <a:latin typeface="+mn-ea"/>
              <a:ea typeface="+mn-ea"/>
            </a:endParaRP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17</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CN" altLang="en-US" sz="2800" kern="0" dirty="0" smtClean="0"/>
              <a:t>举例</a:t>
            </a:r>
            <a:r>
              <a:rPr lang="en-US" altLang="zh-CN" sz="2800" kern="0" dirty="0" smtClean="0"/>
              <a:t>1</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逻辑幢</a:t>
            </a:r>
          </a:p>
        </p:txBody>
      </p:sp>
      <p:graphicFrame>
        <p:nvGraphicFramePr>
          <p:cNvPr id="13" name="表格 12"/>
          <p:cNvGraphicFramePr>
            <a:graphicFrameLocks noGrp="1"/>
          </p:cNvGraphicFramePr>
          <p:nvPr/>
        </p:nvGraphicFramePr>
        <p:xfrm>
          <a:off x="1357290" y="1785926"/>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pPr algn="ctr"/>
                      <a:r>
                        <a:rPr lang="zh-CN" altLang="en-US" dirty="0" smtClean="0"/>
                        <a:t>自然幢</a:t>
                      </a:r>
                      <a:endParaRPr lang="zh-CN" altLang="en-US" dirty="0"/>
                    </a:p>
                  </a:txBody>
                  <a:tcPr/>
                </a:tc>
                <a:tc gridSpan="4">
                  <a:txBody>
                    <a:bodyPr/>
                    <a:lstStyle/>
                    <a:p>
                      <a:pPr algn="ctr"/>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pPr algn="ctr"/>
                      <a:r>
                        <a:rPr lang="zh-CN" altLang="en-US" dirty="0" smtClean="0"/>
                        <a:t>逻辑幢</a:t>
                      </a:r>
                      <a:endParaRPr lang="zh-CN" altLang="en-US" dirty="0"/>
                    </a:p>
                  </a:txBody>
                  <a:tcPr/>
                </a:tc>
                <a:tc gridSpan="2">
                  <a:txBody>
                    <a:bodyPr/>
                    <a:lstStyle/>
                    <a:p>
                      <a:pPr algn="ctr"/>
                      <a:r>
                        <a:rPr lang="en-US" altLang="zh-CN" dirty="0" smtClean="0"/>
                        <a:t>1</a:t>
                      </a:r>
                      <a:r>
                        <a:rPr lang="zh-CN" altLang="en-US" dirty="0" smtClean="0"/>
                        <a:t>号</a:t>
                      </a:r>
                      <a:endParaRPr lang="zh-CN" altLang="en-US" dirty="0"/>
                    </a:p>
                  </a:txBody>
                  <a:tcPr/>
                </a:tc>
                <a:tc hMerge="1">
                  <a:txBody>
                    <a:bodyPr/>
                    <a:lstStyle/>
                    <a:p>
                      <a:endParaRPr lang="zh-CN" altLang="en-US" dirty="0"/>
                    </a:p>
                  </a:txBody>
                  <a:tcPr/>
                </a:tc>
                <a:tc gridSpan="2">
                  <a:txBody>
                    <a:bodyPr/>
                    <a:lstStyle/>
                    <a:p>
                      <a:pPr algn="ctr"/>
                      <a:r>
                        <a:rPr lang="en-US" altLang="zh-CN" dirty="0" smtClean="0"/>
                        <a:t>2</a:t>
                      </a:r>
                      <a:r>
                        <a:rPr lang="zh-CN" altLang="en-US" dirty="0" smtClean="0"/>
                        <a:t>号</a:t>
                      </a:r>
                      <a:endParaRPr lang="zh-CN" altLang="en-US" dirty="0"/>
                    </a:p>
                  </a:txBody>
                  <a:tcPr/>
                </a:tc>
                <a:tc hMerge="1">
                  <a:txBody>
                    <a:bodyPr/>
                    <a:lstStyle/>
                    <a:p>
                      <a:endParaRPr lang="zh-CN" altLang="en-US" dirty="0"/>
                    </a:p>
                  </a:txBody>
                  <a:tcPr/>
                </a:tc>
              </a:tr>
              <a:tr h="370840">
                <a:tc>
                  <a:txBody>
                    <a:bodyPr/>
                    <a:lstStyle/>
                    <a:p>
                      <a:pPr algn="ctr"/>
                      <a:r>
                        <a:rPr lang="zh-CN" altLang="en-US" dirty="0" smtClean="0"/>
                        <a:t>室号</a:t>
                      </a:r>
                      <a:endParaRPr lang="zh-CN" altLang="en-US" dirty="0"/>
                    </a:p>
                  </a:txBody>
                  <a:tcPr/>
                </a:tc>
                <a:tc>
                  <a:txBody>
                    <a:bodyPr/>
                    <a:lstStyle/>
                    <a:p>
                      <a:pPr algn="ctr"/>
                      <a:r>
                        <a:rPr lang="en-US" altLang="zh-CN" dirty="0" smtClean="0"/>
                        <a:t>101</a:t>
                      </a:r>
                      <a:endParaRPr lang="zh-CN" altLang="en-US" dirty="0"/>
                    </a:p>
                  </a:txBody>
                  <a:tcPr/>
                </a:tc>
                <a:tc>
                  <a:txBody>
                    <a:bodyPr/>
                    <a:lstStyle/>
                    <a:p>
                      <a:pPr algn="ctr"/>
                      <a:r>
                        <a:rPr lang="en-US" altLang="zh-CN" dirty="0" smtClean="0"/>
                        <a:t>102</a:t>
                      </a:r>
                      <a:endParaRPr lang="zh-CN" altLang="en-US" dirty="0"/>
                    </a:p>
                  </a:txBody>
                  <a:tcPr/>
                </a:tc>
                <a:tc>
                  <a:txBody>
                    <a:bodyPr/>
                    <a:lstStyle/>
                    <a:p>
                      <a:pPr algn="ctr"/>
                      <a:r>
                        <a:rPr lang="en-US" altLang="zh-CN" dirty="0" smtClean="0"/>
                        <a:t>101</a:t>
                      </a:r>
                      <a:endParaRPr lang="zh-CN" altLang="en-US" dirty="0"/>
                    </a:p>
                  </a:txBody>
                  <a:tcPr/>
                </a:tc>
                <a:tc>
                  <a:txBody>
                    <a:bodyPr/>
                    <a:lstStyle/>
                    <a:p>
                      <a:pPr algn="ctr"/>
                      <a:r>
                        <a:rPr lang="en-US" altLang="zh-CN" dirty="0" smtClean="0"/>
                        <a:t>102</a:t>
                      </a:r>
                      <a:endParaRPr lang="zh-CN" altLang="en-US" dirty="0"/>
                    </a:p>
                  </a:txBody>
                  <a:tcPr/>
                </a:tc>
              </a:tr>
            </a:tbl>
          </a:graphicData>
        </a:graphic>
      </p:graphicFrame>
      <p:graphicFrame>
        <p:nvGraphicFramePr>
          <p:cNvPr id="14" name="表格 13"/>
          <p:cNvGraphicFramePr>
            <a:graphicFrameLocks noGrp="1"/>
          </p:cNvGraphicFramePr>
          <p:nvPr/>
        </p:nvGraphicFramePr>
        <p:xfrm>
          <a:off x="1357290" y="3286124"/>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pPr algn="ctr"/>
                      <a:r>
                        <a:rPr lang="zh-CN" altLang="en-US" dirty="0" smtClean="0"/>
                        <a:t>自然幢</a:t>
                      </a:r>
                      <a:endParaRPr lang="zh-CN" altLang="en-US" dirty="0"/>
                    </a:p>
                  </a:txBody>
                  <a:tcPr/>
                </a:tc>
                <a:tc gridSpan="4">
                  <a:txBody>
                    <a:bodyPr/>
                    <a:lstStyle/>
                    <a:p>
                      <a:pPr algn="ctr"/>
                      <a:r>
                        <a:rPr lang="en-US" altLang="zh-CN" dirty="0" smtClean="0"/>
                        <a:t>1</a:t>
                      </a:r>
                      <a:r>
                        <a:rPr lang="zh-CN" altLang="en-US" dirty="0" smtClean="0"/>
                        <a:t>号</a:t>
                      </a:r>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pPr algn="ctr"/>
                      <a:r>
                        <a:rPr lang="zh-CN" altLang="en-US" dirty="0" smtClean="0"/>
                        <a:t>逻辑幢</a:t>
                      </a:r>
                      <a:endParaRPr lang="zh-CN" altLang="en-US" dirty="0"/>
                    </a:p>
                  </a:txBody>
                  <a:tcPr/>
                </a:tc>
                <a:tc gridSpan="2">
                  <a:txBody>
                    <a:bodyPr/>
                    <a:lstStyle/>
                    <a:p>
                      <a:pPr algn="ctr"/>
                      <a:r>
                        <a:rPr lang="en-US" altLang="zh-CN" dirty="0" smtClean="0"/>
                        <a:t>1</a:t>
                      </a:r>
                      <a:r>
                        <a:rPr lang="zh-CN" altLang="en-US" dirty="0" smtClean="0"/>
                        <a:t>号</a:t>
                      </a:r>
                      <a:r>
                        <a:rPr lang="en-US" altLang="zh-CN" dirty="0" smtClean="0"/>
                        <a:t>1</a:t>
                      </a:r>
                      <a:r>
                        <a:rPr lang="zh-CN" altLang="en-US" dirty="0" smtClean="0"/>
                        <a:t>单元</a:t>
                      </a:r>
                      <a:endParaRPr lang="zh-CN" altLang="en-US" dirty="0"/>
                    </a:p>
                  </a:txBody>
                  <a:tcPr/>
                </a:tc>
                <a:tc hMerge="1">
                  <a:txBody>
                    <a:bodyPr/>
                    <a:lstStyle/>
                    <a:p>
                      <a:endParaRPr lang="zh-CN" altLang="en-US" dirty="0"/>
                    </a:p>
                  </a:txBody>
                  <a:tcPr/>
                </a:tc>
                <a:tc gridSpan="2">
                  <a:txBody>
                    <a:bodyPr/>
                    <a:lstStyle/>
                    <a:p>
                      <a:pPr algn="ctr"/>
                      <a:r>
                        <a:rPr lang="en-US" altLang="zh-CN" dirty="0" smtClean="0"/>
                        <a:t>1</a:t>
                      </a:r>
                      <a:r>
                        <a:rPr lang="zh-CN" altLang="en-US" dirty="0" smtClean="0"/>
                        <a:t>号</a:t>
                      </a:r>
                      <a:r>
                        <a:rPr lang="en-US" altLang="zh-CN" dirty="0" smtClean="0"/>
                        <a:t>2</a:t>
                      </a:r>
                      <a:r>
                        <a:rPr lang="zh-CN" altLang="en-US" dirty="0" smtClean="0"/>
                        <a:t>单元</a:t>
                      </a:r>
                      <a:endParaRPr lang="zh-CN" altLang="en-US" dirty="0"/>
                    </a:p>
                  </a:txBody>
                  <a:tcPr/>
                </a:tc>
                <a:tc hMerge="1">
                  <a:txBody>
                    <a:bodyPr/>
                    <a:lstStyle/>
                    <a:p>
                      <a:endParaRPr lang="zh-CN" altLang="en-US" dirty="0"/>
                    </a:p>
                  </a:txBody>
                  <a:tcPr/>
                </a:tc>
              </a:tr>
              <a:tr h="370840">
                <a:tc>
                  <a:txBody>
                    <a:bodyPr/>
                    <a:lstStyle/>
                    <a:p>
                      <a:pPr algn="ctr"/>
                      <a:r>
                        <a:rPr lang="zh-CN" altLang="en-US" dirty="0" smtClean="0"/>
                        <a:t>室号</a:t>
                      </a:r>
                      <a:endParaRPr lang="zh-CN" altLang="en-US" dirty="0"/>
                    </a:p>
                  </a:txBody>
                  <a:tcPr/>
                </a:tc>
                <a:tc>
                  <a:txBody>
                    <a:bodyPr/>
                    <a:lstStyle/>
                    <a:p>
                      <a:pPr algn="ctr"/>
                      <a:r>
                        <a:rPr lang="en-US" altLang="zh-CN" dirty="0" smtClean="0"/>
                        <a:t>101</a:t>
                      </a:r>
                      <a:endParaRPr lang="zh-CN" altLang="en-US" dirty="0"/>
                    </a:p>
                  </a:txBody>
                  <a:tcPr/>
                </a:tc>
                <a:tc>
                  <a:txBody>
                    <a:bodyPr/>
                    <a:lstStyle/>
                    <a:p>
                      <a:pPr algn="ctr"/>
                      <a:r>
                        <a:rPr lang="en-US" altLang="zh-CN" dirty="0" smtClean="0"/>
                        <a:t>102</a:t>
                      </a:r>
                      <a:endParaRPr lang="zh-CN" altLang="en-US" dirty="0"/>
                    </a:p>
                  </a:txBody>
                  <a:tcPr/>
                </a:tc>
                <a:tc>
                  <a:txBody>
                    <a:bodyPr/>
                    <a:lstStyle/>
                    <a:p>
                      <a:pPr algn="ctr"/>
                      <a:r>
                        <a:rPr lang="en-US" altLang="zh-CN" dirty="0" smtClean="0"/>
                        <a:t>101</a:t>
                      </a:r>
                      <a:endParaRPr lang="zh-CN" altLang="en-US" dirty="0"/>
                    </a:p>
                  </a:txBody>
                  <a:tcPr/>
                </a:tc>
                <a:tc>
                  <a:txBody>
                    <a:bodyPr/>
                    <a:lstStyle/>
                    <a:p>
                      <a:pPr algn="ctr"/>
                      <a:r>
                        <a:rPr lang="en-US" altLang="zh-CN" dirty="0" smtClean="0"/>
                        <a:t>102</a:t>
                      </a:r>
                      <a:endParaRPr lang="zh-CN" altLang="en-US" dirty="0"/>
                    </a:p>
                  </a:txBody>
                  <a:tcPr/>
                </a:tc>
              </a:tr>
            </a:tbl>
          </a:graphicData>
        </a:graphic>
      </p:graphicFrame>
      <p:graphicFrame>
        <p:nvGraphicFramePr>
          <p:cNvPr id="15" name="表格 14"/>
          <p:cNvGraphicFramePr>
            <a:graphicFrameLocks noGrp="1"/>
          </p:cNvGraphicFramePr>
          <p:nvPr/>
        </p:nvGraphicFramePr>
        <p:xfrm>
          <a:off x="1357290" y="485776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pPr algn="ctr"/>
                      <a:r>
                        <a:rPr lang="zh-CN" altLang="en-US" dirty="0" smtClean="0"/>
                        <a:t>自然幢</a:t>
                      </a:r>
                      <a:endParaRPr lang="zh-CN" altLang="en-US" dirty="0"/>
                    </a:p>
                  </a:txBody>
                  <a:tcPr/>
                </a:tc>
                <a:tc gridSpan="4">
                  <a:txBody>
                    <a:bodyPr/>
                    <a:lstStyle/>
                    <a:p>
                      <a:pPr algn="ctr"/>
                      <a:r>
                        <a:rPr lang="en-US" altLang="zh-CN" dirty="0" smtClean="0"/>
                        <a:t>1</a:t>
                      </a:r>
                      <a:r>
                        <a:rPr lang="zh-CN" altLang="en-US" dirty="0" smtClean="0"/>
                        <a:t>号</a:t>
                      </a:r>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pPr algn="ctr"/>
                      <a:r>
                        <a:rPr lang="zh-CN" altLang="en-US" dirty="0" smtClean="0"/>
                        <a:t>逻辑幢</a:t>
                      </a:r>
                      <a:endParaRPr lang="zh-CN" altLang="en-US" dirty="0"/>
                    </a:p>
                  </a:txBody>
                  <a:tcPr/>
                </a:tc>
                <a:tc gridSpan="2">
                  <a:txBody>
                    <a:bodyPr/>
                    <a:lstStyle/>
                    <a:p>
                      <a:pPr algn="ctr"/>
                      <a:endParaRPr lang="zh-CN" altLang="en-US" dirty="0"/>
                    </a:p>
                  </a:txBody>
                  <a:tcPr/>
                </a:tc>
                <a:tc hMerge="1">
                  <a:txBody>
                    <a:bodyPr/>
                    <a:lstStyle/>
                    <a:p>
                      <a:endParaRPr lang="zh-CN" altLang="en-US" dirty="0"/>
                    </a:p>
                  </a:txBody>
                  <a:tcPr/>
                </a:tc>
                <a:tc gridSpan="2">
                  <a:txBody>
                    <a:bodyPr/>
                    <a:lstStyle/>
                    <a:p>
                      <a:pPr algn="ctr"/>
                      <a:endParaRPr lang="zh-CN" altLang="en-US" dirty="0"/>
                    </a:p>
                  </a:txBody>
                  <a:tcPr/>
                </a:tc>
                <a:tc hMerge="1">
                  <a:txBody>
                    <a:bodyPr/>
                    <a:lstStyle/>
                    <a:p>
                      <a:endParaRPr lang="zh-CN" altLang="en-US" dirty="0"/>
                    </a:p>
                  </a:txBody>
                  <a:tcPr/>
                </a:tc>
              </a:tr>
              <a:tr h="370840">
                <a:tc>
                  <a:txBody>
                    <a:bodyPr/>
                    <a:lstStyle/>
                    <a:p>
                      <a:pPr algn="ctr"/>
                      <a:r>
                        <a:rPr lang="zh-CN" altLang="en-US" dirty="0" smtClean="0"/>
                        <a:t>室号</a:t>
                      </a:r>
                      <a:endParaRPr lang="zh-CN" altLang="en-US" dirty="0"/>
                    </a:p>
                  </a:txBody>
                  <a:tcPr/>
                </a:tc>
                <a:tc>
                  <a:txBody>
                    <a:bodyPr/>
                    <a:lstStyle/>
                    <a:p>
                      <a:pPr algn="ctr"/>
                      <a:r>
                        <a:rPr lang="en-US" altLang="zh-CN" dirty="0" smtClean="0"/>
                        <a:t>101</a:t>
                      </a:r>
                      <a:endParaRPr lang="zh-CN" altLang="en-US" dirty="0"/>
                    </a:p>
                  </a:txBody>
                  <a:tcPr/>
                </a:tc>
                <a:tc>
                  <a:txBody>
                    <a:bodyPr/>
                    <a:lstStyle/>
                    <a:p>
                      <a:pPr algn="ctr"/>
                      <a:r>
                        <a:rPr lang="en-US" altLang="zh-CN" dirty="0" smtClean="0"/>
                        <a:t>102</a:t>
                      </a:r>
                      <a:endParaRPr lang="zh-CN" altLang="en-US" dirty="0"/>
                    </a:p>
                  </a:txBody>
                  <a:tcPr/>
                </a:tc>
                <a:tc>
                  <a:txBody>
                    <a:bodyPr/>
                    <a:lstStyle/>
                    <a:p>
                      <a:pPr algn="ctr"/>
                      <a:r>
                        <a:rPr lang="en-US" altLang="zh-CN" dirty="0" smtClean="0"/>
                        <a:t>103</a:t>
                      </a:r>
                      <a:endParaRPr lang="zh-CN" altLang="en-US" dirty="0"/>
                    </a:p>
                  </a:txBody>
                  <a:tcPr/>
                </a:tc>
                <a:tc>
                  <a:txBody>
                    <a:bodyPr/>
                    <a:lstStyle/>
                    <a:p>
                      <a:pPr algn="ctr"/>
                      <a:r>
                        <a:rPr lang="en-US" altLang="zh-CN" dirty="0" smtClean="0"/>
                        <a:t>104</a:t>
                      </a:r>
                      <a:endParaRPr lang="zh-CN" altLang="en-US" dirty="0"/>
                    </a:p>
                  </a:txBody>
                  <a:tcPr/>
                </a:tc>
              </a:tr>
            </a:tbl>
          </a:graphicData>
        </a:graphic>
      </p:graphicFrame>
      <p:sp>
        <p:nvSpPr>
          <p:cNvPr id="9" name="灯片编号占位符 8"/>
          <p:cNvSpPr>
            <a:spLocks noGrp="1"/>
          </p:cNvSpPr>
          <p:nvPr>
            <p:ph type="sldNum" sz="quarter" idx="12"/>
          </p:nvPr>
        </p:nvSpPr>
        <p:spPr/>
        <p:txBody>
          <a:bodyPr/>
          <a:lstStyle/>
          <a:p>
            <a:fld id="{413654A2-1211-4842-AFAB-0BEC0F3A6E7D}" type="slidenum">
              <a:rPr lang="zh-CN" altLang="en-US" smtClean="0"/>
              <a:pPr/>
              <a:t>18</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举例</a:t>
            </a:r>
            <a:r>
              <a:rPr lang="en-US" altLang="zh-CN" sz="2800" kern="0" dirty="0" smtClean="0"/>
              <a:t>2</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商住两用楼</a:t>
            </a:r>
          </a:p>
        </p:txBody>
      </p:sp>
      <p:graphicFrame>
        <p:nvGraphicFramePr>
          <p:cNvPr id="6" name="表格 5"/>
          <p:cNvGraphicFramePr>
            <a:graphicFrameLocks noGrp="1"/>
          </p:cNvGraphicFramePr>
          <p:nvPr/>
        </p:nvGraphicFramePr>
        <p:xfrm>
          <a:off x="5000628" y="1928802"/>
          <a:ext cx="1762116" cy="4450080"/>
        </p:xfrm>
        <a:graphic>
          <a:graphicData uri="http://schemas.openxmlformats.org/drawingml/2006/table">
            <a:tbl>
              <a:tblPr firstRow="1" bandRow="1">
                <a:tableStyleId>{5C22544A-7EE6-4342-B048-85BDC9FD1C3A}</a:tableStyleId>
              </a:tblPr>
              <a:tblGrid>
                <a:gridCol w="440529"/>
                <a:gridCol w="440529"/>
                <a:gridCol w="440529"/>
                <a:gridCol w="440529"/>
              </a:tblGrid>
              <a:tr h="370840">
                <a:tc>
                  <a:txBody>
                    <a:bodyPr/>
                    <a:lstStyle/>
                    <a:p>
                      <a:endParaRPr lang="zh-CN" altLang="en-US" dirty="0"/>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c>
                  <a:txBody>
                    <a:bodyPr/>
                    <a:lstStyle/>
                    <a:p>
                      <a:endParaRPr lang="zh-CN" altLang="en-US" dirty="0"/>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r>
              <a:tr h="370840">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a:p>
                  </a:txBody>
                  <a:tcPr>
                    <a:solidFill>
                      <a:schemeClr val="bg2">
                        <a:lumMod val="75000"/>
                      </a:schemeClr>
                    </a:solidFill>
                  </a:tcPr>
                </a:tc>
                <a:tc>
                  <a:txBody>
                    <a:bodyPr/>
                    <a:lstStyle/>
                    <a:p>
                      <a:endParaRPr lang="zh-CN" altLang="en-US" dirty="0"/>
                    </a:p>
                  </a:txBody>
                  <a:tcPr>
                    <a:solidFill>
                      <a:schemeClr val="bg2">
                        <a:lumMod val="75000"/>
                      </a:schemeClr>
                    </a:solidFill>
                  </a:tcPr>
                </a:tc>
              </a:tr>
            </a:tbl>
          </a:graphicData>
        </a:graphic>
      </p:graphicFrame>
      <p:graphicFrame>
        <p:nvGraphicFramePr>
          <p:cNvPr id="7" name="表格 6"/>
          <p:cNvGraphicFramePr>
            <a:graphicFrameLocks noGrp="1"/>
          </p:cNvGraphicFramePr>
          <p:nvPr/>
        </p:nvGraphicFramePr>
        <p:xfrm>
          <a:off x="1785918" y="1857364"/>
          <a:ext cx="1762116" cy="4450080"/>
        </p:xfrm>
        <a:graphic>
          <a:graphicData uri="http://schemas.openxmlformats.org/drawingml/2006/table">
            <a:tbl>
              <a:tblPr firstRow="1" bandRow="1">
                <a:tableStyleId>{5C22544A-7EE6-4342-B048-85BDC9FD1C3A}</a:tableStyleId>
              </a:tblPr>
              <a:tblGrid>
                <a:gridCol w="440529"/>
                <a:gridCol w="440529"/>
                <a:gridCol w="440529"/>
                <a:gridCol w="440529"/>
              </a:tblGrid>
              <a:tr h="370840">
                <a:tc>
                  <a:txBody>
                    <a:bodyPr/>
                    <a:lstStyle/>
                    <a:p>
                      <a:endParaRPr lang="zh-CN" altLang="en-US" dirty="0"/>
                    </a:p>
                  </a:txBody>
                  <a:tcPr>
                    <a:solidFill>
                      <a:schemeClr val="tx2">
                        <a:lumMod val="20000"/>
                        <a:lumOff val="80000"/>
                      </a:schemeClr>
                    </a:solidFill>
                  </a:tcPr>
                </a:tc>
                <a:tc>
                  <a:txBody>
                    <a:bodyPr/>
                    <a:lstStyle/>
                    <a:p>
                      <a:endParaRPr lang="zh-CN" altLang="en-US" dirty="0"/>
                    </a:p>
                  </a:txBody>
                  <a:tcPr>
                    <a:solidFill>
                      <a:schemeClr val="tx2">
                        <a:lumMod val="20000"/>
                        <a:lumOff val="80000"/>
                      </a:schemeClr>
                    </a:solidFill>
                  </a:tcPr>
                </a:tc>
                <a:tc>
                  <a:txBody>
                    <a:bodyPr/>
                    <a:lstStyle/>
                    <a:p>
                      <a:endParaRPr lang="zh-CN" altLang="en-US" dirty="0"/>
                    </a:p>
                  </a:txBody>
                  <a:tcPr>
                    <a:solidFill>
                      <a:schemeClr val="tx2">
                        <a:lumMod val="20000"/>
                        <a:lumOff val="80000"/>
                      </a:schemeClr>
                    </a:solidFill>
                  </a:tcPr>
                </a:tc>
                <a:tc>
                  <a:txBody>
                    <a:bodyPr/>
                    <a:lstStyle/>
                    <a:p>
                      <a:endParaRPr lang="zh-CN" altLang="en-US" dirty="0"/>
                    </a:p>
                  </a:txBody>
                  <a:tcPr>
                    <a:solidFill>
                      <a:schemeClr val="tx2">
                        <a:lumMod val="20000"/>
                        <a:lumOff val="80000"/>
                      </a:schemeClr>
                    </a:solidFill>
                  </a:tcPr>
                </a:tc>
              </a:tr>
              <a:tr h="370840">
                <a:tc>
                  <a:txBody>
                    <a:bodyPr/>
                    <a:lstStyle/>
                    <a:p>
                      <a:endParaRPr lang="zh-CN" altLang="en-US"/>
                    </a:p>
                  </a:txBody>
                  <a:tcPr>
                    <a:solidFill>
                      <a:schemeClr val="tx2">
                        <a:lumMod val="20000"/>
                        <a:lumOff val="80000"/>
                      </a:schemeClr>
                    </a:solidFill>
                  </a:tcPr>
                </a:tc>
                <a:tc>
                  <a:txBody>
                    <a:bodyPr/>
                    <a:lstStyle/>
                    <a:p>
                      <a:endParaRPr lang="zh-CN" altLang="en-US"/>
                    </a:p>
                  </a:txBody>
                  <a:tcPr>
                    <a:solidFill>
                      <a:schemeClr val="tx2">
                        <a:lumMod val="20000"/>
                        <a:lumOff val="80000"/>
                      </a:schemeClr>
                    </a:solidFill>
                  </a:tcPr>
                </a:tc>
                <a:tc>
                  <a:txBody>
                    <a:bodyPr/>
                    <a:lstStyle/>
                    <a:p>
                      <a:endParaRPr lang="zh-CN" altLang="en-US" dirty="0"/>
                    </a:p>
                  </a:txBody>
                  <a:tcPr>
                    <a:solidFill>
                      <a:schemeClr val="tx2">
                        <a:lumMod val="20000"/>
                        <a:lumOff val="80000"/>
                      </a:schemeClr>
                    </a:solidFill>
                  </a:tcPr>
                </a:tc>
                <a:tc>
                  <a:txBody>
                    <a:bodyPr/>
                    <a:lstStyle/>
                    <a:p>
                      <a:endParaRPr lang="zh-CN" altLang="en-US" dirty="0"/>
                    </a:p>
                  </a:txBody>
                  <a:tcPr>
                    <a:solidFill>
                      <a:schemeClr val="tx2">
                        <a:lumMod val="20000"/>
                        <a:lumOff val="80000"/>
                      </a:schemeClr>
                    </a:solidFill>
                  </a:tcPr>
                </a:tc>
              </a:tr>
              <a:tr h="370840">
                <a:tc>
                  <a:txBody>
                    <a:bodyPr/>
                    <a:lstStyle/>
                    <a:p>
                      <a:endParaRPr lang="zh-CN" altLang="en-US"/>
                    </a:p>
                  </a:txBody>
                  <a:tcPr>
                    <a:solidFill>
                      <a:schemeClr val="tx2">
                        <a:lumMod val="20000"/>
                        <a:lumOff val="80000"/>
                      </a:schemeClr>
                    </a:solidFill>
                  </a:tcPr>
                </a:tc>
                <a:tc>
                  <a:txBody>
                    <a:bodyPr/>
                    <a:lstStyle/>
                    <a:p>
                      <a:endParaRPr lang="zh-CN" altLang="en-US"/>
                    </a:p>
                  </a:txBody>
                  <a:tcPr>
                    <a:solidFill>
                      <a:schemeClr val="tx2">
                        <a:lumMod val="20000"/>
                        <a:lumOff val="80000"/>
                      </a:schemeClr>
                    </a:solidFill>
                  </a:tcPr>
                </a:tc>
                <a:tc>
                  <a:txBody>
                    <a:bodyPr/>
                    <a:lstStyle/>
                    <a:p>
                      <a:endParaRPr lang="zh-CN" altLang="en-US"/>
                    </a:p>
                  </a:txBody>
                  <a:tcPr>
                    <a:solidFill>
                      <a:schemeClr val="tx2">
                        <a:lumMod val="20000"/>
                        <a:lumOff val="80000"/>
                      </a:schemeClr>
                    </a:solidFill>
                  </a:tcPr>
                </a:tc>
                <a:tc>
                  <a:txBody>
                    <a:bodyPr/>
                    <a:lstStyle/>
                    <a:p>
                      <a:endParaRPr lang="zh-CN" altLang="en-US" dirty="0"/>
                    </a:p>
                  </a:txBody>
                  <a:tcPr>
                    <a:solidFill>
                      <a:schemeClr val="tx2">
                        <a:lumMod val="20000"/>
                        <a:lumOff val="80000"/>
                      </a:schemeClr>
                    </a:solidFill>
                  </a:tcPr>
                </a:tc>
              </a:tr>
              <a:tr h="370840">
                <a:tc>
                  <a:txBody>
                    <a:bodyPr/>
                    <a:lstStyle/>
                    <a:p>
                      <a:endParaRPr lang="zh-CN" altLang="en-US"/>
                    </a:p>
                  </a:txBody>
                  <a:tcPr>
                    <a:solidFill>
                      <a:schemeClr val="tx2">
                        <a:lumMod val="20000"/>
                        <a:lumOff val="80000"/>
                      </a:schemeClr>
                    </a:solidFill>
                  </a:tcPr>
                </a:tc>
                <a:tc>
                  <a:txBody>
                    <a:bodyPr/>
                    <a:lstStyle/>
                    <a:p>
                      <a:endParaRPr lang="zh-CN" altLang="en-US"/>
                    </a:p>
                  </a:txBody>
                  <a:tcPr>
                    <a:solidFill>
                      <a:schemeClr val="tx2">
                        <a:lumMod val="20000"/>
                        <a:lumOff val="80000"/>
                      </a:schemeClr>
                    </a:solidFill>
                  </a:tcPr>
                </a:tc>
                <a:tc>
                  <a:txBody>
                    <a:bodyPr/>
                    <a:lstStyle/>
                    <a:p>
                      <a:endParaRPr lang="zh-CN" altLang="en-US"/>
                    </a:p>
                  </a:txBody>
                  <a:tcPr>
                    <a:solidFill>
                      <a:schemeClr val="tx2">
                        <a:lumMod val="20000"/>
                        <a:lumOff val="80000"/>
                      </a:schemeClr>
                    </a:solidFill>
                  </a:tcPr>
                </a:tc>
                <a:tc>
                  <a:txBody>
                    <a:bodyPr/>
                    <a:lstStyle/>
                    <a:p>
                      <a:endParaRPr lang="zh-CN" altLang="en-US" dirty="0"/>
                    </a:p>
                  </a:txBody>
                  <a:tcPr>
                    <a:solidFill>
                      <a:schemeClr val="tx2">
                        <a:lumMod val="20000"/>
                        <a:lumOff val="80000"/>
                      </a:schemeClr>
                    </a:solidFill>
                  </a:tcPr>
                </a:tc>
              </a:tr>
              <a:tr h="370840">
                <a:tc>
                  <a:txBody>
                    <a:bodyPr/>
                    <a:lstStyle/>
                    <a:p>
                      <a:endParaRPr lang="zh-CN" altLang="en-US"/>
                    </a:p>
                  </a:txBody>
                  <a:tcPr>
                    <a:solidFill>
                      <a:schemeClr val="tx2">
                        <a:lumMod val="20000"/>
                        <a:lumOff val="80000"/>
                      </a:schemeClr>
                    </a:solidFill>
                  </a:tcPr>
                </a:tc>
                <a:tc>
                  <a:txBody>
                    <a:bodyPr/>
                    <a:lstStyle/>
                    <a:p>
                      <a:endParaRPr lang="zh-CN" altLang="en-US"/>
                    </a:p>
                  </a:txBody>
                  <a:tcPr>
                    <a:solidFill>
                      <a:schemeClr val="tx2">
                        <a:lumMod val="20000"/>
                        <a:lumOff val="80000"/>
                      </a:schemeClr>
                    </a:solidFill>
                  </a:tcPr>
                </a:tc>
                <a:tc>
                  <a:txBody>
                    <a:bodyPr/>
                    <a:lstStyle/>
                    <a:p>
                      <a:endParaRPr lang="zh-CN" altLang="en-US"/>
                    </a:p>
                  </a:txBody>
                  <a:tcPr>
                    <a:solidFill>
                      <a:schemeClr val="tx2">
                        <a:lumMod val="20000"/>
                        <a:lumOff val="80000"/>
                      </a:schemeClr>
                    </a:solidFill>
                  </a:tcPr>
                </a:tc>
                <a:tc>
                  <a:txBody>
                    <a:bodyPr/>
                    <a:lstStyle/>
                    <a:p>
                      <a:endParaRPr lang="zh-CN" altLang="en-US" dirty="0"/>
                    </a:p>
                  </a:txBody>
                  <a:tcPr>
                    <a:solidFill>
                      <a:schemeClr val="tx2">
                        <a:lumMod val="20000"/>
                        <a:lumOff val="80000"/>
                      </a:schemeClr>
                    </a:solidFill>
                  </a:tcPr>
                </a:tc>
              </a:tr>
              <a:tr h="370840">
                <a:tc>
                  <a:txBody>
                    <a:bodyPr/>
                    <a:lstStyle/>
                    <a:p>
                      <a:endParaRPr lang="zh-CN" altLang="en-US"/>
                    </a:p>
                  </a:txBody>
                  <a:tcPr>
                    <a:solidFill>
                      <a:schemeClr val="tx2">
                        <a:lumMod val="20000"/>
                        <a:lumOff val="80000"/>
                      </a:schemeClr>
                    </a:solidFill>
                  </a:tcPr>
                </a:tc>
                <a:tc>
                  <a:txBody>
                    <a:bodyPr/>
                    <a:lstStyle/>
                    <a:p>
                      <a:endParaRPr lang="zh-CN" altLang="en-US"/>
                    </a:p>
                  </a:txBody>
                  <a:tcPr>
                    <a:solidFill>
                      <a:schemeClr val="tx2">
                        <a:lumMod val="20000"/>
                        <a:lumOff val="80000"/>
                      </a:schemeClr>
                    </a:solidFill>
                  </a:tcPr>
                </a:tc>
                <a:tc>
                  <a:txBody>
                    <a:bodyPr/>
                    <a:lstStyle/>
                    <a:p>
                      <a:endParaRPr lang="zh-CN" altLang="en-US"/>
                    </a:p>
                  </a:txBody>
                  <a:tcPr>
                    <a:solidFill>
                      <a:schemeClr val="tx2">
                        <a:lumMod val="20000"/>
                        <a:lumOff val="80000"/>
                      </a:schemeClr>
                    </a:solidFill>
                  </a:tcPr>
                </a:tc>
                <a:tc>
                  <a:txBody>
                    <a:bodyPr/>
                    <a:lstStyle/>
                    <a:p>
                      <a:endParaRPr lang="zh-CN" altLang="en-US" dirty="0"/>
                    </a:p>
                  </a:txBody>
                  <a:tcPr>
                    <a:solidFill>
                      <a:schemeClr val="tx2">
                        <a:lumMod val="20000"/>
                        <a:lumOff val="80000"/>
                      </a:schemeClr>
                    </a:solidFill>
                  </a:tcPr>
                </a:tc>
              </a:tr>
              <a:tr h="370840">
                <a:tc>
                  <a:txBody>
                    <a:bodyPr/>
                    <a:lstStyle/>
                    <a:p>
                      <a:endParaRPr lang="zh-CN" altLang="en-US" dirty="0"/>
                    </a:p>
                  </a:txBody>
                  <a:tcPr>
                    <a:solidFill>
                      <a:schemeClr val="accent4">
                        <a:lumMod val="40000"/>
                        <a:lumOff val="60000"/>
                      </a:schemeClr>
                    </a:solidFill>
                  </a:tcPr>
                </a:tc>
                <a:tc>
                  <a:txBody>
                    <a:bodyPr/>
                    <a:lstStyle/>
                    <a:p>
                      <a:endParaRPr lang="zh-CN" altLang="en-US" dirty="0"/>
                    </a:p>
                  </a:txBody>
                  <a:tcPr>
                    <a:solidFill>
                      <a:schemeClr val="accent4">
                        <a:lumMod val="40000"/>
                        <a:lumOff val="60000"/>
                      </a:schemeClr>
                    </a:solidFill>
                  </a:tcPr>
                </a:tc>
                <a:tc>
                  <a:txBody>
                    <a:bodyPr/>
                    <a:lstStyle/>
                    <a:p>
                      <a:endParaRPr lang="zh-CN" altLang="en-US" dirty="0"/>
                    </a:p>
                  </a:txBody>
                  <a:tcPr>
                    <a:solidFill>
                      <a:schemeClr val="accent4">
                        <a:lumMod val="40000"/>
                        <a:lumOff val="60000"/>
                      </a:schemeClr>
                    </a:solidFill>
                  </a:tcPr>
                </a:tc>
                <a:tc>
                  <a:txBody>
                    <a:bodyPr/>
                    <a:lstStyle/>
                    <a:p>
                      <a:endParaRPr lang="zh-CN" altLang="en-US" dirty="0"/>
                    </a:p>
                  </a:txBody>
                  <a:tcPr>
                    <a:solidFill>
                      <a:schemeClr val="accent4">
                        <a:lumMod val="40000"/>
                        <a:lumOff val="60000"/>
                      </a:schemeClr>
                    </a:solidFill>
                  </a:tcPr>
                </a:tc>
              </a:tr>
              <a:tr h="370840">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dirty="0"/>
                    </a:p>
                  </a:txBody>
                  <a:tcPr>
                    <a:solidFill>
                      <a:schemeClr val="accent4">
                        <a:lumMod val="40000"/>
                        <a:lumOff val="60000"/>
                      </a:schemeClr>
                    </a:solidFill>
                  </a:tcPr>
                </a:tc>
              </a:tr>
              <a:tr h="370840">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dirty="0"/>
                    </a:p>
                  </a:txBody>
                  <a:tcPr>
                    <a:solidFill>
                      <a:schemeClr val="accent4">
                        <a:lumMod val="40000"/>
                        <a:lumOff val="60000"/>
                      </a:schemeClr>
                    </a:solidFill>
                  </a:tcPr>
                </a:tc>
              </a:tr>
              <a:tr h="370840">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dirty="0"/>
                    </a:p>
                  </a:txBody>
                  <a:tcPr>
                    <a:solidFill>
                      <a:schemeClr val="accent4">
                        <a:lumMod val="40000"/>
                        <a:lumOff val="60000"/>
                      </a:schemeClr>
                    </a:solidFill>
                  </a:tcPr>
                </a:tc>
              </a:tr>
              <a:tr h="370840">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dirty="0"/>
                    </a:p>
                  </a:txBody>
                  <a:tcPr>
                    <a:solidFill>
                      <a:schemeClr val="accent4">
                        <a:lumMod val="40000"/>
                        <a:lumOff val="60000"/>
                      </a:schemeClr>
                    </a:solidFill>
                  </a:tcPr>
                </a:tc>
              </a:tr>
              <a:tr h="370840">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a:p>
                  </a:txBody>
                  <a:tcPr>
                    <a:solidFill>
                      <a:schemeClr val="accent4">
                        <a:lumMod val="40000"/>
                        <a:lumOff val="60000"/>
                      </a:schemeClr>
                    </a:solidFill>
                  </a:tcPr>
                </a:tc>
                <a:tc>
                  <a:txBody>
                    <a:bodyPr/>
                    <a:lstStyle/>
                    <a:p>
                      <a:endParaRPr lang="zh-CN" altLang="en-US" dirty="0"/>
                    </a:p>
                  </a:txBody>
                  <a:tcPr>
                    <a:solidFill>
                      <a:schemeClr val="accent4">
                        <a:lumMod val="40000"/>
                        <a:lumOff val="60000"/>
                      </a:schemeClr>
                    </a:solidFill>
                  </a:tcPr>
                </a:tc>
              </a:tr>
            </a:tbl>
          </a:graphicData>
        </a:graphic>
      </p:graphicFrame>
      <p:sp>
        <p:nvSpPr>
          <p:cNvPr id="8" name="灯片编号占位符 7"/>
          <p:cNvSpPr>
            <a:spLocks noGrp="1"/>
          </p:cNvSpPr>
          <p:nvPr>
            <p:ph type="sldNum" sz="quarter" idx="12"/>
          </p:nvPr>
        </p:nvSpPr>
        <p:spPr/>
        <p:txBody>
          <a:bodyPr/>
          <a:lstStyle/>
          <a:p>
            <a:fld id="{413654A2-1211-4842-AFAB-0BEC0F3A6E7D}" type="slidenum">
              <a:rPr lang="zh-CN" altLang="en-US" smtClean="0"/>
              <a:pPr/>
              <a:t>19</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93"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提纲</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graphicFrame>
        <p:nvGraphicFramePr>
          <p:cNvPr id="6" name="图示 5"/>
          <p:cNvGraphicFramePr/>
          <p:nvPr/>
        </p:nvGraphicFramePr>
        <p:xfrm>
          <a:off x="571472" y="1785926"/>
          <a:ext cx="7929618" cy="41434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2</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举例</a:t>
            </a:r>
            <a:r>
              <a:rPr lang="en-US" altLang="zh-CN" sz="2800" kern="0" dirty="0" smtClean="0"/>
              <a:t>3</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租金</a:t>
            </a:r>
          </a:p>
        </p:txBody>
      </p:sp>
      <p:graphicFrame>
        <p:nvGraphicFramePr>
          <p:cNvPr id="7" name="表格 6"/>
          <p:cNvGraphicFramePr>
            <a:graphicFrameLocks noGrp="1"/>
          </p:cNvGraphicFramePr>
          <p:nvPr/>
        </p:nvGraphicFramePr>
        <p:xfrm>
          <a:off x="1071538" y="2143116"/>
          <a:ext cx="7215239" cy="2595880"/>
        </p:xfrm>
        <a:graphic>
          <a:graphicData uri="http://schemas.openxmlformats.org/drawingml/2006/table">
            <a:tbl>
              <a:tblPr firstRow="1" bandRow="1">
                <a:tableStyleId>{5C22544A-7EE6-4342-B048-85BDC9FD1C3A}</a:tableStyleId>
              </a:tblPr>
              <a:tblGrid>
                <a:gridCol w="2280356"/>
                <a:gridCol w="2280356"/>
                <a:gridCol w="2654527"/>
              </a:tblGrid>
              <a:tr h="370840">
                <a:tc>
                  <a:txBody>
                    <a:bodyPr/>
                    <a:lstStyle/>
                    <a:p>
                      <a:r>
                        <a:rPr lang="zh-CN" altLang="en-US" dirty="0" smtClean="0"/>
                        <a:t>租金</a:t>
                      </a:r>
                      <a:endParaRPr lang="zh-CN" altLang="en-US" dirty="0"/>
                    </a:p>
                  </a:txBody>
                  <a:tcPr/>
                </a:tc>
                <a:tc>
                  <a:txBody>
                    <a:bodyPr/>
                    <a:lstStyle/>
                    <a:p>
                      <a:r>
                        <a:rPr lang="en-US" altLang="zh-CN" dirty="0" smtClean="0"/>
                        <a:t>5</a:t>
                      </a:r>
                      <a:r>
                        <a:rPr lang="zh-CN" altLang="en-US" dirty="0" smtClean="0"/>
                        <a:t>元</a:t>
                      </a:r>
                      <a:r>
                        <a:rPr lang="en-US" altLang="zh-CN" dirty="0" smtClean="0"/>
                        <a:t>/</a:t>
                      </a:r>
                      <a:r>
                        <a:rPr lang="zh-CN" altLang="en-US" dirty="0" smtClean="0"/>
                        <a:t>天</a:t>
                      </a:r>
                      <a:r>
                        <a:rPr lang="en-US" altLang="zh-CN" dirty="0" smtClean="0"/>
                        <a:t>/</a:t>
                      </a:r>
                      <a:r>
                        <a:rPr lang="zh-CN" altLang="en-US" dirty="0" smtClean="0"/>
                        <a:t>平米</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5</a:t>
                      </a:r>
                      <a:r>
                        <a:rPr lang="zh-CN" altLang="en-US" dirty="0" smtClean="0"/>
                        <a:t>元</a:t>
                      </a:r>
                      <a:r>
                        <a:rPr lang="en-US" altLang="zh-CN" dirty="0" smtClean="0"/>
                        <a:t>/</a:t>
                      </a:r>
                      <a:r>
                        <a:rPr lang="zh-CN" altLang="en-US" dirty="0" smtClean="0"/>
                        <a:t>天</a:t>
                      </a:r>
                      <a:r>
                        <a:rPr lang="en-US" altLang="zh-CN" dirty="0" smtClean="0"/>
                        <a:t>/</a:t>
                      </a:r>
                      <a:r>
                        <a:rPr lang="zh-CN" altLang="en-US" dirty="0" smtClean="0"/>
                        <a:t>平米</a:t>
                      </a:r>
                    </a:p>
                  </a:txBody>
                  <a:tcPr/>
                </a:tc>
              </a:tr>
              <a:tr h="370840">
                <a:tc>
                  <a:txBody>
                    <a:bodyPr/>
                    <a:lstStyle/>
                    <a:p>
                      <a:r>
                        <a:rPr lang="zh-CN" altLang="en-US" dirty="0" smtClean="0"/>
                        <a:t>租期</a:t>
                      </a:r>
                      <a:endParaRPr lang="zh-CN" altLang="en-US" dirty="0"/>
                    </a:p>
                  </a:txBody>
                  <a:tcPr/>
                </a:tc>
                <a:tc>
                  <a:txBody>
                    <a:bodyPr/>
                    <a:lstStyle/>
                    <a:p>
                      <a:r>
                        <a:rPr lang="en-US" altLang="zh-CN" dirty="0" smtClean="0"/>
                        <a:t>2</a:t>
                      </a:r>
                      <a:r>
                        <a:rPr lang="zh-CN" altLang="en-US" dirty="0" smtClean="0"/>
                        <a:t>年</a:t>
                      </a:r>
                      <a:endParaRPr lang="zh-CN" altLang="en-US" dirty="0"/>
                    </a:p>
                  </a:txBody>
                  <a:tcPr/>
                </a:tc>
                <a:tc>
                  <a:txBody>
                    <a:bodyPr/>
                    <a:lstStyle/>
                    <a:p>
                      <a:r>
                        <a:rPr lang="en-US" altLang="zh-CN" dirty="0" smtClean="0"/>
                        <a:t>1</a:t>
                      </a:r>
                      <a:r>
                        <a:rPr lang="zh-CN" altLang="en-US" dirty="0" smtClean="0"/>
                        <a:t>年</a:t>
                      </a:r>
                      <a:endParaRPr lang="zh-CN" altLang="en-US" dirty="0"/>
                    </a:p>
                  </a:txBody>
                  <a:tcPr/>
                </a:tc>
              </a:tr>
              <a:tr h="370840">
                <a:tc>
                  <a:txBody>
                    <a:bodyPr/>
                    <a:lstStyle/>
                    <a:p>
                      <a:r>
                        <a:rPr lang="zh-CN" altLang="en-US" dirty="0" smtClean="0"/>
                        <a:t>免租期</a:t>
                      </a:r>
                      <a:endParaRPr lang="zh-CN" altLang="en-US" dirty="0"/>
                    </a:p>
                  </a:txBody>
                  <a:tcPr/>
                </a:tc>
                <a:tc>
                  <a:txBody>
                    <a:bodyPr/>
                    <a:lstStyle/>
                    <a:p>
                      <a:r>
                        <a:rPr lang="en-US" altLang="zh-CN" dirty="0" smtClean="0"/>
                        <a:t>1</a:t>
                      </a:r>
                      <a:r>
                        <a:rPr lang="zh-CN" altLang="en-US" dirty="0" smtClean="0"/>
                        <a:t>个月</a:t>
                      </a:r>
                      <a:endParaRPr lang="zh-CN" altLang="en-US" dirty="0"/>
                    </a:p>
                  </a:txBody>
                  <a:tcPr/>
                </a:tc>
                <a:tc>
                  <a:txBody>
                    <a:bodyPr/>
                    <a:lstStyle/>
                    <a:p>
                      <a:r>
                        <a:rPr lang="en-US" altLang="zh-CN" dirty="0" smtClean="0"/>
                        <a:t>2</a:t>
                      </a:r>
                      <a:r>
                        <a:rPr lang="zh-CN" altLang="en-US" dirty="0" smtClean="0"/>
                        <a:t>个月</a:t>
                      </a:r>
                      <a:endParaRPr lang="zh-CN" altLang="en-US" dirty="0"/>
                    </a:p>
                  </a:txBody>
                  <a:tcPr/>
                </a:tc>
              </a:tr>
              <a:tr h="370840">
                <a:tc>
                  <a:txBody>
                    <a:bodyPr/>
                    <a:lstStyle/>
                    <a:p>
                      <a:r>
                        <a:rPr lang="zh-CN" altLang="en-US" dirty="0" smtClean="0"/>
                        <a:t>中介费</a:t>
                      </a:r>
                      <a:endParaRPr lang="zh-CN" altLang="en-US" dirty="0"/>
                    </a:p>
                  </a:txBody>
                  <a:tcPr/>
                </a:tc>
                <a:tc>
                  <a:txBody>
                    <a:bodyPr/>
                    <a:lstStyle/>
                    <a:p>
                      <a:r>
                        <a:rPr lang="zh-CN" altLang="en-US" dirty="0" smtClean="0"/>
                        <a:t>无</a:t>
                      </a:r>
                      <a:endParaRPr lang="zh-CN" altLang="en-US" dirty="0"/>
                    </a:p>
                  </a:txBody>
                  <a:tcPr/>
                </a:tc>
                <a:tc>
                  <a:txBody>
                    <a:bodyPr/>
                    <a:lstStyle/>
                    <a:p>
                      <a:r>
                        <a:rPr lang="zh-CN" altLang="en-US" dirty="0" smtClean="0"/>
                        <a:t>一个月</a:t>
                      </a:r>
                      <a:endParaRPr lang="zh-CN" altLang="en-US" dirty="0"/>
                    </a:p>
                  </a:txBody>
                  <a:tcPr/>
                </a:tc>
              </a:tr>
              <a:tr h="370840">
                <a:tc>
                  <a:txBody>
                    <a:bodyPr/>
                    <a:lstStyle/>
                    <a:p>
                      <a:r>
                        <a:rPr lang="zh-CN" altLang="en-US" dirty="0" smtClean="0"/>
                        <a:t>付款方式</a:t>
                      </a:r>
                      <a:endParaRPr lang="zh-CN" altLang="en-US" dirty="0"/>
                    </a:p>
                  </a:txBody>
                  <a:tcPr/>
                </a:tc>
                <a:tc>
                  <a:txBody>
                    <a:bodyPr/>
                    <a:lstStyle/>
                    <a:p>
                      <a:r>
                        <a:rPr lang="zh-CN" altLang="en-US" dirty="0" smtClean="0"/>
                        <a:t>押二付一</a:t>
                      </a:r>
                      <a:endParaRPr lang="zh-CN" altLang="en-US" dirty="0"/>
                    </a:p>
                  </a:txBody>
                  <a:tcPr/>
                </a:tc>
                <a:tc>
                  <a:txBody>
                    <a:bodyPr/>
                    <a:lstStyle/>
                    <a:p>
                      <a:r>
                        <a:rPr lang="zh-CN" altLang="en-US" dirty="0" smtClean="0"/>
                        <a:t>押一付一</a:t>
                      </a:r>
                      <a:endParaRPr lang="zh-CN" altLang="en-US" dirty="0"/>
                    </a:p>
                  </a:txBody>
                  <a:tcPr/>
                </a:tc>
              </a:tr>
              <a:tr h="370840">
                <a:tc>
                  <a:txBody>
                    <a:bodyPr/>
                    <a:lstStyle/>
                    <a:p>
                      <a:r>
                        <a:rPr lang="zh-CN" altLang="en-US" dirty="0" smtClean="0"/>
                        <a:t>管理费</a:t>
                      </a:r>
                      <a:endParaRPr lang="zh-CN" altLang="en-US" dirty="0"/>
                    </a:p>
                  </a:txBody>
                  <a:tcPr/>
                </a:tc>
                <a:tc>
                  <a:txBody>
                    <a:bodyPr/>
                    <a:lstStyle/>
                    <a:p>
                      <a:r>
                        <a:rPr lang="zh-CN" altLang="en-US" dirty="0" smtClean="0"/>
                        <a:t>租客付</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业主包（</a:t>
                      </a:r>
                      <a:r>
                        <a:rPr lang="en-US" altLang="zh-CN" dirty="0" smtClean="0"/>
                        <a:t>15</a:t>
                      </a:r>
                      <a:r>
                        <a:rPr lang="zh-CN" altLang="en-US" dirty="0" smtClean="0"/>
                        <a:t>元</a:t>
                      </a:r>
                      <a:r>
                        <a:rPr lang="en-US" altLang="zh-CN" dirty="0" smtClean="0"/>
                        <a:t>/</a:t>
                      </a:r>
                      <a:r>
                        <a:rPr lang="zh-CN" altLang="en-US" dirty="0" smtClean="0"/>
                        <a:t>月</a:t>
                      </a:r>
                      <a:r>
                        <a:rPr lang="en-US" altLang="zh-CN" dirty="0" smtClean="0"/>
                        <a:t>/</a:t>
                      </a:r>
                      <a:r>
                        <a:rPr lang="zh-CN" altLang="en-US" dirty="0" smtClean="0"/>
                        <a:t>平米）</a:t>
                      </a:r>
                      <a:endParaRPr lang="zh-CN" altLang="en-US" dirty="0"/>
                    </a:p>
                  </a:txBody>
                  <a:tcPr/>
                </a:tc>
              </a:tr>
              <a:tr h="370840">
                <a:tc>
                  <a:txBody>
                    <a:bodyPr/>
                    <a:lstStyle/>
                    <a:p>
                      <a:r>
                        <a:rPr lang="zh-CN" altLang="en-US" dirty="0" smtClean="0"/>
                        <a:t>实收租金（税前）</a:t>
                      </a:r>
                      <a:endParaRPr lang="zh-CN" altLang="en-US" dirty="0"/>
                    </a:p>
                  </a:txBody>
                  <a:tcPr/>
                </a:tc>
                <a:tc>
                  <a:txBody>
                    <a:bodyPr/>
                    <a:lstStyle/>
                    <a:p>
                      <a:r>
                        <a:rPr lang="en-US" altLang="zh-CN" dirty="0" smtClean="0"/>
                        <a:t>1749</a:t>
                      </a:r>
                      <a:r>
                        <a:rPr lang="zh-CN" altLang="en-US" dirty="0" smtClean="0"/>
                        <a:t>元</a:t>
                      </a:r>
                      <a:r>
                        <a:rPr lang="en-US" altLang="zh-CN" dirty="0" smtClean="0"/>
                        <a:t>/</a:t>
                      </a:r>
                      <a:r>
                        <a:rPr lang="zh-CN" altLang="en-US" dirty="0" smtClean="0"/>
                        <a:t>年</a:t>
                      </a:r>
                      <a:r>
                        <a:rPr lang="en-US" altLang="zh-CN" dirty="0" smtClean="0"/>
                        <a:t>/</a:t>
                      </a:r>
                      <a:r>
                        <a:rPr lang="zh-CN" altLang="en-US" dirty="0" smtClean="0"/>
                        <a:t>平米</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1218</a:t>
                      </a:r>
                      <a:r>
                        <a:rPr lang="zh-CN" altLang="en-US" dirty="0" smtClean="0"/>
                        <a:t>元</a:t>
                      </a:r>
                      <a:r>
                        <a:rPr lang="en-US" altLang="zh-CN" dirty="0" smtClean="0"/>
                        <a:t>/</a:t>
                      </a:r>
                      <a:r>
                        <a:rPr lang="zh-CN" altLang="en-US" dirty="0" smtClean="0"/>
                        <a:t>年</a:t>
                      </a:r>
                      <a:r>
                        <a:rPr lang="en-US" altLang="zh-CN" dirty="0" smtClean="0"/>
                        <a:t>/</a:t>
                      </a:r>
                      <a:r>
                        <a:rPr lang="zh-CN" altLang="en-US" dirty="0" smtClean="0"/>
                        <a:t>平米</a:t>
                      </a:r>
                    </a:p>
                  </a:txBody>
                  <a:tcPr/>
                </a:tc>
              </a:tr>
            </a:tbl>
          </a:graphicData>
        </a:graphic>
      </p:graphicFrame>
      <p:sp>
        <p:nvSpPr>
          <p:cNvPr id="8" name="灯片编号占位符 7"/>
          <p:cNvSpPr>
            <a:spLocks noGrp="1"/>
          </p:cNvSpPr>
          <p:nvPr>
            <p:ph type="sldNum" sz="quarter" idx="12"/>
          </p:nvPr>
        </p:nvSpPr>
        <p:spPr/>
        <p:txBody>
          <a:bodyPr/>
          <a:lstStyle/>
          <a:p>
            <a:fld id="{413654A2-1211-4842-AFAB-0BEC0F3A6E7D}" type="slidenum">
              <a:rPr lang="zh-CN" altLang="en-US" smtClean="0"/>
              <a:pPr/>
              <a:t>20</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数据标准课题</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目录</a:t>
            </a:r>
          </a:p>
        </p:txBody>
      </p:sp>
      <p:graphicFrame>
        <p:nvGraphicFramePr>
          <p:cNvPr id="6" name="图示 5"/>
          <p:cNvGraphicFramePr/>
          <p:nvPr/>
        </p:nvGraphicFramePr>
        <p:xfrm>
          <a:off x="500034" y="2000240"/>
          <a:ext cx="7929618" cy="41434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21</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数据标准课题</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范围</a:t>
            </a: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22</a:t>
            </a:fld>
            <a:endParaRPr lang="zh-CN" altLang="en-US"/>
          </a:p>
        </p:txBody>
      </p:sp>
      <p:sp>
        <p:nvSpPr>
          <p:cNvPr id="8" name="矩形 7"/>
          <p:cNvSpPr/>
          <p:nvPr/>
        </p:nvSpPr>
        <p:spPr>
          <a:xfrm>
            <a:off x="1214414" y="2828836"/>
            <a:ext cx="7143800"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buFont typeface="Wingdings" pitchFamily="2" charset="2"/>
              <a:buChar char="Ø"/>
            </a:pPr>
            <a:r>
              <a:rPr lang="zh-CN" altLang="en-US" dirty="0" smtClean="0"/>
              <a:t>本标准给出了土地估价数据的分类方法、编码方式以及数据的结构设置与表示规则。</a:t>
            </a:r>
            <a:endParaRPr lang="en-US" altLang="zh-CN" dirty="0" smtClean="0"/>
          </a:p>
          <a:p>
            <a:pPr>
              <a:buFont typeface="Wingdings" pitchFamily="2" charset="2"/>
              <a:buChar char="Ø"/>
            </a:pPr>
            <a:endParaRPr lang="zh-CN" altLang="en-US" dirty="0" smtClean="0"/>
          </a:p>
          <a:p>
            <a:pPr>
              <a:buFont typeface="Wingdings" pitchFamily="2" charset="2"/>
              <a:buChar char="Ø"/>
            </a:pPr>
            <a:r>
              <a:rPr lang="zh-CN" altLang="en-US" dirty="0" smtClean="0"/>
              <a:t>本标准适用于土地估价信息系统数据库的建立和数据交换。</a:t>
            </a:r>
            <a:endParaRPr lang="zh-CN" altLang="en-US" dirty="0"/>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数据标准课题</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分类结果</a:t>
            </a:r>
          </a:p>
        </p:txBody>
      </p:sp>
      <p:graphicFrame>
        <p:nvGraphicFramePr>
          <p:cNvPr id="6" name="图示 5"/>
          <p:cNvGraphicFramePr/>
          <p:nvPr/>
        </p:nvGraphicFramePr>
        <p:xfrm>
          <a:off x="-357222" y="1928802"/>
          <a:ext cx="3071834" cy="4643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a:off x="2357422" y="1643050"/>
            <a:ext cx="5929354" cy="369332"/>
          </a:xfrm>
          <a:prstGeom prst="rect">
            <a:avLst/>
          </a:prstGeom>
          <a:noFill/>
        </p:spPr>
        <p:txBody>
          <a:bodyPr wrap="square" rtlCol="0">
            <a:spAutoFit/>
          </a:bodyPr>
          <a:lstStyle/>
          <a:p>
            <a:r>
              <a:rPr lang="zh-CN" altLang="en-US" dirty="0" smtClean="0">
                <a:solidFill>
                  <a:schemeClr val="accent2"/>
                </a:solidFill>
                <a:latin typeface="+mn-ea"/>
                <a:cs typeface="Times New Roman" pitchFamily="18" charset="0"/>
              </a:rPr>
              <a:t>经过</a:t>
            </a:r>
            <a:r>
              <a:rPr lang="en-US" altLang="zh-CN" dirty="0" smtClean="0">
                <a:solidFill>
                  <a:schemeClr val="accent2"/>
                </a:solidFill>
                <a:latin typeface="+mn-ea"/>
                <a:cs typeface="Times New Roman" pitchFamily="18" charset="0"/>
              </a:rPr>
              <a:t>5</a:t>
            </a:r>
            <a:r>
              <a:rPr lang="zh-CN" altLang="en-US" dirty="0" smtClean="0">
                <a:solidFill>
                  <a:schemeClr val="accent2"/>
                </a:solidFill>
                <a:latin typeface="+mn-ea"/>
                <a:cs typeface="Times New Roman" pitchFamily="18" charset="0"/>
              </a:rPr>
              <a:t>级线分类</a:t>
            </a:r>
            <a:r>
              <a:rPr lang="zh-CN" altLang="en-US" dirty="0" smtClean="0">
                <a:solidFill>
                  <a:schemeClr val="accent2"/>
                </a:solidFill>
                <a:latin typeface="+mn-ea"/>
              </a:rPr>
              <a:t>，土地估价数据形成一个庞大的分类体系。</a:t>
            </a:r>
            <a:endParaRPr lang="zh-CN" altLang="en-US" dirty="0" smtClean="0">
              <a:solidFill>
                <a:schemeClr val="accent2"/>
              </a:solidFill>
              <a:latin typeface="+mn-ea"/>
              <a:cs typeface="Times New Roman" pitchFamily="18" charset="0"/>
            </a:endParaRPr>
          </a:p>
        </p:txBody>
      </p:sp>
      <p:pic>
        <p:nvPicPr>
          <p:cNvPr id="8" name="Picture 2"/>
          <p:cNvPicPr>
            <a:picLocks noChangeAspect="1" noChangeArrowheads="1"/>
          </p:cNvPicPr>
          <p:nvPr/>
        </p:nvPicPr>
        <p:blipFill>
          <a:blip r:embed="rId8"/>
          <a:srcRect/>
          <a:stretch>
            <a:fillRect/>
          </a:stretch>
        </p:blipFill>
        <p:spPr bwMode="auto">
          <a:xfrm>
            <a:off x="2571736" y="2071678"/>
            <a:ext cx="5591175" cy="4638675"/>
          </a:xfrm>
          <a:prstGeom prst="rect">
            <a:avLst/>
          </a:prstGeom>
          <a:noFill/>
          <a:ln w="9525">
            <a:noFill/>
            <a:miter lim="800000"/>
            <a:headEnd/>
            <a:tailEnd/>
          </a:ln>
          <a:effectLst/>
        </p:spPr>
      </p:pic>
      <p:sp>
        <p:nvSpPr>
          <p:cNvPr id="9" name="灯片编号占位符 8"/>
          <p:cNvSpPr>
            <a:spLocks noGrp="1"/>
          </p:cNvSpPr>
          <p:nvPr>
            <p:ph type="sldNum" sz="quarter" idx="12"/>
          </p:nvPr>
        </p:nvSpPr>
        <p:spPr/>
        <p:txBody>
          <a:bodyPr/>
          <a:lstStyle/>
          <a:p>
            <a:fld id="{413654A2-1211-4842-AFAB-0BEC0F3A6E7D}" type="slidenum">
              <a:rPr lang="zh-CN" altLang="en-US" smtClean="0"/>
              <a:pPr/>
              <a:t>23</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数据标准课题</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分类编码</a:t>
            </a:r>
          </a:p>
        </p:txBody>
      </p:sp>
      <p:graphicFrame>
        <p:nvGraphicFramePr>
          <p:cNvPr id="6" name="表格 5"/>
          <p:cNvGraphicFramePr>
            <a:graphicFrameLocks noGrp="1"/>
          </p:cNvGraphicFramePr>
          <p:nvPr/>
        </p:nvGraphicFramePr>
        <p:xfrm>
          <a:off x="1500166" y="1714488"/>
          <a:ext cx="6000792" cy="4748416"/>
        </p:xfrm>
        <a:graphic>
          <a:graphicData uri="http://schemas.openxmlformats.org/drawingml/2006/table">
            <a:tbl>
              <a:tblPr/>
              <a:tblGrid>
                <a:gridCol w="1359598"/>
                <a:gridCol w="1329410"/>
                <a:gridCol w="1481470"/>
                <a:gridCol w="1830314"/>
              </a:tblGrid>
              <a:tr h="221673">
                <a:tc>
                  <a:txBody>
                    <a:bodyPr/>
                    <a:lstStyle/>
                    <a:p>
                      <a:pPr algn="ctr">
                        <a:lnSpc>
                          <a:spcPct val="150000"/>
                        </a:lnSpc>
                        <a:spcAft>
                          <a:spcPts val="0"/>
                        </a:spcAft>
                      </a:pPr>
                      <a:r>
                        <a:rPr lang="zh-CN" sz="1200" kern="0" dirty="0">
                          <a:solidFill>
                            <a:srgbClr val="000000"/>
                          </a:solidFill>
                          <a:latin typeface="Calibri"/>
                          <a:ea typeface="宋体"/>
                          <a:cs typeface="宋体"/>
                        </a:rPr>
                        <a:t>分类编码</a:t>
                      </a:r>
                      <a:endParaRPr lang="zh-CN" sz="1200" kern="100" dirty="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200" kern="0" dirty="0">
                          <a:solidFill>
                            <a:srgbClr val="000000"/>
                          </a:solidFill>
                          <a:latin typeface="Calibri"/>
                          <a:ea typeface="宋体"/>
                          <a:cs typeface="宋体"/>
                        </a:rPr>
                        <a:t>一级分类</a:t>
                      </a:r>
                      <a:endParaRPr lang="zh-CN" sz="1200" kern="100" dirty="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200" kern="0">
                          <a:solidFill>
                            <a:srgbClr val="000000"/>
                          </a:solidFill>
                          <a:latin typeface="Calibri"/>
                          <a:ea typeface="宋体"/>
                          <a:cs typeface="宋体"/>
                        </a:rPr>
                        <a:t>二级分类</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200" kern="0" dirty="0">
                          <a:solidFill>
                            <a:srgbClr val="000000"/>
                          </a:solidFill>
                          <a:latin typeface="Calibri"/>
                          <a:ea typeface="宋体"/>
                          <a:cs typeface="宋体"/>
                        </a:rPr>
                        <a:t>三级分类</a:t>
                      </a:r>
                      <a:endParaRPr lang="zh-CN" sz="1200" kern="100" dirty="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95564">
                <a:tc>
                  <a:txBody>
                    <a:bodyPr/>
                    <a:lstStyle/>
                    <a:p>
                      <a:pPr algn="l">
                        <a:lnSpc>
                          <a:spcPct val="150000"/>
                        </a:lnSpc>
                        <a:spcAft>
                          <a:spcPts val="0"/>
                        </a:spcAft>
                      </a:pPr>
                      <a:r>
                        <a:rPr lang="en-US" sz="1200" kern="0">
                          <a:latin typeface="宋体"/>
                          <a:ea typeface="宋体"/>
                          <a:cs typeface="宋体"/>
                        </a:rPr>
                        <a:t>0100000000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从业主体数据</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dirty="0">
                          <a:latin typeface="Calibri"/>
                          <a:ea typeface="宋体"/>
                          <a:cs typeface="宋体"/>
                        </a:rPr>
                        <a:t>　</a:t>
                      </a:r>
                      <a:endParaRPr lang="zh-CN" sz="1200" kern="100" dirty="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1673">
                <a:tc>
                  <a:txBody>
                    <a:bodyPr/>
                    <a:lstStyle/>
                    <a:p>
                      <a:pPr algn="l">
                        <a:lnSpc>
                          <a:spcPct val="150000"/>
                        </a:lnSpc>
                        <a:spcAft>
                          <a:spcPts val="0"/>
                        </a:spcAft>
                      </a:pPr>
                      <a:r>
                        <a:rPr lang="en-US" sz="1200" kern="0">
                          <a:latin typeface="宋体"/>
                          <a:ea typeface="宋体"/>
                          <a:cs typeface="宋体"/>
                        </a:rPr>
                        <a:t>0101000000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b="1"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行业协会数据</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solidFill>
                            <a:srgbClr val="FF0000"/>
                          </a:solidFill>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1673">
                <a:tc>
                  <a:txBody>
                    <a:bodyPr/>
                    <a:lstStyle/>
                    <a:p>
                      <a:pPr algn="l">
                        <a:lnSpc>
                          <a:spcPct val="150000"/>
                        </a:lnSpc>
                        <a:spcAft>
                          <a:spcPts val="0"/>
                        </a:spcAft>
                      </a:pPr>
                      <a:r>
                        <a:rPr lang="en-US" sz="1200" kern="0">
                          <a:latin typeface="宋体"/>
                          <a:ea typeface="宋体"/>
                          <a:cs typeface="宋体"/>
                        </a:rPr>
                        <a:t>0101010000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行业协会基本信息</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95564">
                <a:tc>
                  <a:txBody>
                    <a:bodyPr/>
                    <a:lstStyle/>
                    <a:p>
                      <a:pPr algn="l">
                        <a:lnSpc>
                          <a:spcPct val="150000"/>
                        </a:lnSpc>
                        <a:spcAft>
                          <a:spcPts val="0"/>
                        </a:spcAft>
                      </a:pPr>
                      <a:r>
                        <a:rPr lang="en-US" sz="1200" kern="0">
                          <a:latin typeface="宋体"/>
                          <a:ea typeface="宋体"/>
                          <a:cs typeface="宋体"/>
                        </a:rPr>
                        <a:t>0101020000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行业协会人员基本信息</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94708">
                <a:tc>
                  <a:txBody>
                    <a:bodyPr/>
                    <a:lstStyle/>
                    <a:p>
                      <a:pPr algn="l">
                        <a:lnSpc>
                          <a:spcPct val="150000"/>
                        </a:lnSpc>
                        <a:spcAft>
                          <a:spcPts val="0"/>
                        </a:spcAft>
                      </a:pPr>
                      <a:r>
                        <a:rPr lang="en-US" sz="1200" kern="0">
                          <a:latin typeface="宋体"/>
                          <a:ea typeface="宋体"/>
                          <a:cs typeface="宋体"/>
                        </a:rPr>
                        <a:t>0101030000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行业协会委员会人员基本信息</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14314">
                <a:tc>
                  <a:txBody>
                    <a:bodyPr/>
                    <a:lstStyle/>
                    <a:p>
                      <a:pPr algn="l">
                        <a:lnSpc>
                          <a:spcPct val="150000"/>
                        </a:lnSpc>
                        <a:spcAft>
                          <a:spcPts val="0"/>
                        </a:spcAft>
                      </a:pPr>
                      <a:r>
                        <a:rPr lang="en-US" sz="1200" kern="0">
                          <a:latin typeface="宋体"/>
                          <a:ea typeface="宋体"/>
                          <a:cs typeface="宋体"/>
                        </a:rPr>
                        <a:t>0101040000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dirty="0">
                          <a:latin typeface="Calibri"/>
                          <a:ea typeface="宋体"/>
                          <a:cs typeface="宋体"/>
                        </a:rPr>
                        <a:t>行业协会专家库成员基本信息</a:t>
                      </a:r>
                      <a:endParaRPr lang="zh-CN" sz="1200" kern="100" dirty="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1673">
                <a:tc>
                  <a:txBody>
                    <a:bodyPr/>
                    <a:lstStyle/>
                    <a:p>
                      <a:pPr algn="l">
                        <a:lnSpc>
                          <a:spcPct val="150000"/>
                        </a:lnSpc>
                        <a:spcAft>
                          <a:spcPts val="0"/>
                        </a:spcAft>
                      </a:pPr>
                      <a:r>
                        <a:rPr lang="en-US" sz="1200" kern="0">
                          <a:latin typeface="宋体"/>
                          <a:ea typeface="宋体"/>
                          <a:cs typeface="宋体"/>
                        </a:rPr>
                        <a:t>0101050000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行业协会通知信息</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1673">
                <a:tc>
                  <a:txBody>
                    <a:bodyPr/>
                    <a:lstStyle/>
                    <a:p>
                      <a:pPr algn="l">
                        <a:lnSpc>
                          <a:spcPct val="150000"/>
                        </a:lnSpc>
                        <a:spcAft>
                          <a:spcPts val="0"/>
                        </a:spcAft>
                      </a:pPr>
                      <a:r>
                        <a:rPr lang="en-US" sz="1200" kern="0">
                          <a:latin typeface="宋体"/>
                          <a:ea typeface="宋体"/>
                          <a:cs typeface="宋体"/>
                        </a:rPr>
                        <a:t>0102000000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估价机构数据</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1673">
                <a:tc>
                  <a:txBody>
                    <a:bodyPr/>
                    <a:lstStyle/>
                    <a:p>
                      <a:pPr algn="l">
                        <a:lnSpc>
                          <a:spcPct val="150000"/>
                        </a:lnSpc>
                        <a:spcAft>
                          <a:spcPts val="0"/>
                        </a:spcAft>
                      </a:pPr>
                      <a:r>
                        <a:rPr lang="en-US" sz="1200" kern="0">
                          <a:latin typeface="宋体"/>
                          <a:ea typeface="宋体"/>
                          <a:cs typeface="宋体"/>
                        </a:rPr>
                        <a:t>0102010000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估价机构基本信息</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1673">
                <a:tc>
                  <a:txBody>
                    <a:bodyPr/>
                    <a:lstStyle/>
                    <a:p>
                      <a:pPr algn="l">
                        <a:lnSpc>
                          <a:spcPct val="150000"/>
                        </a:lnSpc>
                        <a:spcAft>
                          <a:spcPts val="0"/>
                        </a:spcAft>
                      </a:pPr>
                      <a:r>
                        <a:rPr lang="en-US" sz="1200" kern="0">
                          <a:latin typeface="宋体"/>
                          <a:ea typeface="宋体"/>
                          <a:cs typeface="宋体"/>
                        </a:rPr>
                        <a:t>0102020000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估价机构评审记录</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1673">
                <a:tc>
                  <a:txBody>
                    <a:bodyPr/>
                    <a:lstStyle/>
                    <a:p>
                      <a:pPr algn="l">
                        <a:lnSpc>
                          <a:spcPct val="150000"/>
                        </a:lnSpc>
                        <a:spcAft>
                          <a:spcPts val="0"/>
                        </a:spcAft>
                      </a:pPr>
                      <a:r>
                        <a:rPr lang="en-US" sz="1200" kern="0">
                          <a:latin typeface="宋体"/>
                          <a:ea typeface="宋体"/>
                          <a:cs typeface="宋体"/>
                        </a:rPr>
                        <a:t>0103000000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估价人员数据</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95564">
                <a:tc>
                  <a:txBody>
                    <a:bodyPr/>
                    <a:lstStyle/>
                    <a:p>
                      <a:pPr algn="l">
                        <a:lnSpc>
                          <a:spcPct val="150000"/>
                        </a:lnSpc>
                        <a:spcAft>
                          <a:spcPts val="0"/>
                        </a:spcAft>
                      </a:pPr>
                      <a:r>
                        <a:rPr lang="en-US" sz="1200" kern="0">
                          <a:latin typeface="宋体"/>
                          <a:ea typeface="宋体"/>
                          <a:cs typeface="宋体"/>
                        </a:rPr>
                        <a:t>0103010000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估价人员基本信息</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1673">
                <a:tc>
                  <a:txBody>
                    <a:bodyPr/>
                    <a:lstStyle/>
                    <a:p>
                      <a:pPr algn="l">
                        <a:lnSpc>
                          <a:spcPct val="150000"/>
                        </a:lnSpc>
                        <a:spcAft>
                          <a:spcPts val="0"/>
                        </a:spcAft>
                      </a:pPr>
                      <a:r>
                        <a:rPr lang="en-US" sz="1200" kern="0">
                          <a:latin typeface="宋体"/>
                          <a:ea typeface="宋体"/>
                          <a:cs typeface="宋体"/>
                        </a:rPr>
                        <a:t>0103020000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b="0" kern="0" dirty="0">
                          <a:solidFill>
                            <a:schemeClr val="tx1"/>
                          </a:solidFill>
                          <a:effectLst/>
                          <a:latin typeface="Calibri"/>
                          <a:ea typeface="宋体"/>
                          <a:cs typeface="宋体"/>
                        </a:rPr>
                        <a:t>估价人员信用记录</a:t>
                      </a:r>
                      <a:endParaRPr lang="zh-CN" sz="1200" b="0" kern="100" dirty="0">
                        <a:solidFill>
                          <a:schemeClr val="tx1"/>
                        </a:solidFill>
                        <a:effectLst/>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95564">
                <a:tc>
                  <a:txBody>
                    <a:bodyPr/>
                    <a:lstStyle/>
                    <a:p>
                      <a:pPr algn="l">
                        <a:lnSpc>
                          <a:spcPct val="150000"/>
                        </a:lnSpc>
                        <a:spcAft>
                          <a:spcPts val="0"/>
                        </a:spcAft>
                      </a:pPr>
                      <a:r>
                        <a:rPr lang="en-US" sz="1200" kern="0">
                          <a:latin typeface="宋体"/>
                          <a:ea typeface="宋体"/>
                          <a:cs typeface="宋体"/>
                        </a:rPr>
                        <a:t>0103030000</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dirty="0">
                          <a:latin typeface="Calibri"/>
                          <a:ea typeface="宋体"/>
                          <a:cs typeface="宋体"/>
                        </a:rPr>
                        <a:t>估价人员继续教育记录</a:t>
                      </a:r>
                      <a:endParaRPr lang="zh-CN" sz="1200" kern="100" dirty="0">
                        <a:latin typeface="Calibri"/>
                        <a:ea typeface="宋体"/>
                        <a:cs typeface="Times New Roman"/>
                      </a:endParaRPr>
                    </a:p>
                  </a:txBody>
                  <a:tcPr marL="66502" marR="665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24</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数据标准课题</a:t>
            </a:r>
            <a:endParaRPr lang="zh-CN" altLang="en-US" sz="2800" kern="0" dirty="0"/>
          </a:p>
        </p:txBody>
      </p:sp>
      <p:graphicFrame>
        <p:nvGraphicFramePr>
          <p:cNvPr id="6" name="表格 5"/>
          <p:cNvGraphicFramePr>
            <a:graphicFrameLocks noGrp="1"/>
          </p:cNvGraphicFramePr>
          <p:nvPr/>
        </p:nvGraphicFramePr>
        <p:xfrm>
          <a:off x="1071538" y="1428736"/>
          <a:ext cx="7000923" cy="5299551"/>
        </p:xfrm>
        <a:graphic>
          <a:graphicData uri="http://schemas.openxmlformats.org/drawingml/2006/table">
            <a:tbl>
              <a:tblPr>
                <a:effectLst/>
              </a:tblPr>
              <a:tblGrid>
                <a:gridCol w="1587103"/>
                <a:gridCol w="1550680"/>
                <a:gridCol w="1728145"/>
                <a:gridCol w="2134995"/>
              </a:tblGrid>
              <a:tr h="190169">
                <a:tc>
                  <a:txBody>
                    <a:bodyPr/>
                    <a:lstStyle/>
                    <a:p>
                      <a:pPr algn="ctr">
                        <a:lnSpc>
                          <a:spcPct val="150000"/>
                        </a:lnSpc>
                        <a:spcAft>
                          <a:spcPts val="0"/>
                        </a:spcAft>
                      </a:pPr>
                      <a:r>
                        <a:rPr lang="zh-CN" sz="1100" kern="0" dirty="0">
                          <a:solidFill>
                            <a:srgbClr val="000000"/>
                          </a:solidFill>
                          <a:latin typeface="Calibri"/>
                          <a:ea typeface="宋体"/>
                          <a:cs typeface="宋体"/>
                        </a:rPr>
                        <a:t>分类编码</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100" kern="0">
                          <a:solidFill>
                            <a:srgbClr val="000000"/>
                          </a:solidFill>
                          <a:latin typeface="Calibri"/>
                          <a:ea typeface="宋体"/>
                          <a:cs typeface="宋体"/>
                        </a:rPr>
                        <a:t>一级分类</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100" kern="0" dirty="0">
                          <a:solidFill>
                            <a:srgbClr val="000000"/>
                          </a:solidFill>
                          <a:latin typeface="Calibri"/>
                          <a:ea typeface="宋体"/>
                          <a:cs typeface="宋体"/>
                        </a:rPr>
                        <a:t>二级分类</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100" kern="0" dirty="0">
                          <a:solidFill>
                            <a:srgbClr val="000000"/>
                          </a:solidFill>
                          <a:latin typeface="Calibri"/>
                          <a:ea typeface="宋体"/>
                          <a:cs typeface="宋体"/>
                        </a:rPr>
                        <a:t>三级分类</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53559">
                <a:tc>
                  <a:txBody>
                    <a:bodyPr/>
                    <a:lstStyle/>
                    <a:p>
                      <a:pPr algn="l">
                        <a:lnSpc>
                          <a:spcPct val="150000"/>
                        </a:lnSpc>
                        <a:spcAft>
                          <a:spcPts val="0"/>
                        </a:spcAft>
                      </a:pPr>
                      <a:r>
                        <a:rPr lang="en-US" sz="1100" kern="0">
                          <a:latin typeface="宋体"/>
                          <a:ea typeface="宋体"/>
                          <a:cs typeface="宋体"/>
                        </a:rPr>
                        <a:t>0200000000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业务数据</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dirty="0">
                          <a:latin typeface="Calibri"/>
                          <a:ea typeface="宋体"/>
                          <a:cs typeface="宋体"/>
                        </a:rPr>
                        <a:t>　</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53559">
                <a:tc>
                  <a:txBody>
                    <a:bodyPr/>
                    <a:lstStyle/>
                    <a:p>
                      <a:pPr algn="l">
                        <a:lnSpc>
                          <a:spcPct val="150000"/>
                        </a:lnSpc>
                        <a:spcAft>
                          <a:spcPts val="0"/>
                        </a:spcAft>
                      </a:pPr>
                      <a:r>
                        <a:rPr lang="en-US" sz="1100" kern="0">
                          <a:latin typeface="宋体"/>
                          <a:ea typeface="宋体"/>
                          <a:cs typeface="宋体"/>
                        </a:rPr>
                        <a:t>0201000000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dirty="0">
                          <a:latin typeface="Calibri"/>
                          <a:ea typeface="宋体"/>
                          <a:cs typeface="宋体"/>
                        </a:rPr>
                        <a:t>协会估价业务管理数据</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0201010000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估价报告评审数据</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53559">
                <a:tc>
                  <a:txBody>
                    <a:bodyPr/>
                    <a:lstStyle/>
                    <a:p>
                      <a:pPr algn="l">
                        <a:lnSpc>
                          <a:spcPct val="150000"/>
                        </a:lnSpc>
                        <a:spcAft>
                          <a:spcPts val="0"/>
                        </a:spcAft>
                      </a:pPr>
                      <a:r>
                        <a:rPr lang="en-US" sz="1100" kern="0">
                          <a:latin typeface="宋体"/>
                          <a:ea typeface="宋体"/>
                          <a:cs typeface="宋体"/>
                        </a:rPr>
                        <a:t>0201020000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估价报告技术审裁数据</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53559">
                <a:tc>
                  <a:txBody>
                    <a:bodyPr/>
                    <a:lstStyle/>
                    <a:p>
                      <a:pPr algn="l">
                        <a:lnSpc>
                          <a:spcPct val="150000"/>
                        </a:lnSpc>
                        <a:spcAft>
                          <a:spcPts val="0"/>
                        </a:spcAft>
                      </a:pPr>
                      <a:r>
                        <a:rPr lang="en-US" sz="1100" kern="0">
                          <a:latin typeface="宋体"/>
                          <a:ea typeface="宋体"/>
                          <a:cs typeface="宋体"/>
                        </a:rPr>
                        <a:t>0201030000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solidFill>
                            <a:srgbClr val="000000"/>
                          </a:solidFill>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solidFill>
                            <a:srgbClr val="000000"/>
                          </a:solidFill>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估价师实践考核数据</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53559">
                <a:tc>
                  <a:txBody>
                    <a:bodyPr/>
                    <a:lstStyle/>
                    <a:p>
                      <a:pPr algn="l">
                        <a:lnSpc>
                          <a:spcPct val="150000"/>
                        </a:lnSpc>
                        <a:spcAft>
                          <a:spcPts val="0"/>
                        </a:spcAft>
                      </a:pPr>
                      <a:r>
                        <a:rPr lang="en-US" sz="1100" kern="0">
                          <a:latin typeface="宋体"/>
                          <a:ea typeface="宋体"/>
                          <a:cs typeface="宋体"/>
                        </a:rPr>
                        <a:t>0202000000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dirty="0">
                          <a:latin typeface="Calibri"/>
                          <a:ea typeface="宋体"/>
                          <a:cs typeface="宋体"/>
                        </a:rPr>
                        <a:t>估价机构业务管理数据</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50000"/>
                        </a:lnSpc>
                      </a:pPr>
                      <a:endParaRPr lang="zh-CN" sz="1100" b="0" kern="100" dirty="0">
                        <a:latin typeface="Calibri"/>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0202010000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客户数据</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53559">
                <a:tc>
                  <a:txBody>
                    <a:bodyPr/>
                    <a:lstStyle/>
                    <a:p>
                      <a:pPr algn="l">
                        <a:lnSpc>
                          <a:spcPct val="150000"/>
                        </a:lnSpc>
                        <a:spcAft>
                          <a:spcPts val="0"/>
                        </a:spcAft>
                      </a:pPr>
                      <a:r>
                        <a:rPr lang="en-US" sz="1100" kern="0">
                          <a:latin typeface="宋体"/>
                          <a:ea typeface="宋体"/>
                          <a:cs typeface="宋体"/>
                        </a:rPr>
                        <a:t>0202020000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项目委托数据</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53559">
                <a:tc>
                  <a:txBody>
                    <a:bodyPr/>
                    <a:lstStyle/>
                    <a:p>
                      <a:pPr algn="l">
                        <a:lnSpc>
                          <a:spcPct val="150000"/>
                        </a:lnSpc>
                        <a:spcAft>
                          <a:spcPts val="0"/>
                        </a:spcAft>
                      </a:pPr>
                      <a:r>
                        <a:rPr lang="en-US" sz="1100" kern="0">
                          <a:latin typeface="宋体"/>
                          <a:ea typeface="宋体"/>
                          <a:cs typeface="宋体"/>
                        </a:rPr>
                        <a:t>0202030000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dirty="0">
                          <a:latin typeface="Calibri"/>
                          <a:ea typeface="宋体"/>
                          <a:cs typeface="宋体"/>
                        </a:rPr>
                        <a:t>　</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项目作业安排数据</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53559">
                <a:tc>
                  <a:txBody>
                    <a:bodyPr/>
                    <a:lstStyle/>
                    <a:p>
                      <a:pPr algn="l">
                        <a:lnSpc>
                          <a:spcPct val="150000"/>
                        </a:lnSpc>
                        <a:spcAft>
                          <a:spcPts val="0"/>
                        </a:spcAft>
                      </a:pPr>
                      <a:r>
                        <a:rPr lang="en-US" sz="1100" kern="0">
                          <a:latin typeface="宋体"/>
                          <a:ea typeface="宋体"/>
                          <a:cs typeface="宋体"/>
                        </a:rPr>
                        <a:t>0202040000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现场勘查信息</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0202050000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项目资料收集信息</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0202060000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项目估算数据</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0202070000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项目撰写流程数据</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0202080000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b="0" kern="0" dirty="0">
                          <a:latin typeface="Calibri"/>
                          <a:ea typeface="宋体"/>
                          <a:cs typeface="宋体"/>
                        </a:rPr>
                        <a:t>项目成果数据</a:t>
                      </a:r>
                      <a:endParaRPr lang="zh-CN" sz="1100" b="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0202090000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dirty="0">
                          <a:latin typeface="Calibri"/>
                          <a:ea typeface="宋体"/>
                          <a:cs typeface="宋体"/>
                        </a:rPr>
                        <a:t>项目审核流程数据</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0202100000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dirty="0">
                          <a:latin typeface="Calibri"/>
                          <a:ea typeface="宋体"/>
                          <a:cs typeface="宋体"/>
                        </a:rPr>
                        <a:t>项目签发流程数据</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0202110000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dirty="0">
                          <a:latin typeface="Calibri"/>
                          <a:ea typeface="宋体"/>
                          <a:cs typeface="宋体"/>
                        </a:rPr>
                        <a:t>项目交付数据</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0202120000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dirty="0">
                          <a:latin typeface="Calibri"/>
                          <a:ea typeface="宋体"/>
                          <a:cs typeface="宋体"/>
                        </a:rPr>
                        <a:t>项目收费数据</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0169">
                <a:tc>
                  <a:txBody>
                    <a:bodyPr/>
                    <a:lstStyle/>
                    <a:p>
                      <a:pPr algn="l">
                        <a:lnSpc>
                          <a:spcPct val="150000"/>
                        </a:lnSpc>
                        <a:spcAft>
                          <a:spcPts val="0"/>
                        </a:spcAft>
                      </a:pPr>
                      <a:r>
                        <a:rPr lang="en-US" sz="1100" kern="0">
                          <a:latin typeface="宋体"/>
                          <a:ea typeface="宋体"/>
                          <a:cs typeface="宋体"/>
                        </a:rPr>
                        <a:t>0202130000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项目归档数据</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53559">
                <a:tc>
                  <a:txBody>
                    <a:bodyPr/>
                    <a:lstStyle/>
                    <a:p>
                      <a:pPr algn="l">
                        <a:lnSpc>
                          <a:spcPct val="150000"/>
                        </a:lnSpc>
                        <a:spcAft>
                          <a:spcPts val="0"/>
                        </a:spcAft>
                      </a:pPr>
                      <a:r>
                        <a:rPr lang="en-US" sz="1100" kern="0">
                          <a:latin typeface="宋体"/>
                          <a:ea typeface="宋体"/>
                          <a:cs typeface="宋体"/>
                        </a:rPr>
                        <a:t>0202140000</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a:latin typeface="Calibri"/>
                          <a:ea typeface="宋体"/>
                          <a:cs typeface="宋体"/>
                        </a:rPr>
                        <a:t>　</a:t>
                      </a:r>
                      <a:endParaRPr lang="zh-CN" sz="1100" kern="10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100" kern="0" dirty="0">
                          <a:latin typeface="Calibri"/>
                          <a:ea typeface="宋体"/>
                          <a:cs typeface="宋体"/>
                        </a:rPr>
                        <a:t>项目反馈信息</a:t>
                      </a:r>
                      <a:endParaRPr lang="zh-CN" sz="1100" kern="100" dirty="0">
                        <a:latin typeface="Calibri"/>
                        <a:ea typeface="宋体"/>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25</a:t>
            </a:fld>
            <a:endParaRPr lang="zh-CN" altLang="en-US"/>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分类编码</a:t>
            </a:r>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graphicFrame>
        <p:nvGraphicFramePr>
          <p:cNvPr id="10" name="表格 9"/>
          <p:cNvGraphicFramePr>
            <a:graphicFrameLocks noGrp="1"/>
          </p:cNvGraphicFramePr>
          <p:nvPr/>
        </p:nvGraphicFramePr>
        <p:xfrm>
          <a:off x="1142976" y="857232"/>
          <a:ext cx="6929487" cy="5943600"/>
        </p:xfrm>
        <a:graphic>
          <a:graphicData uri="http://schemas.openxmlformats.org/drawingml/2006/table">
            <a:tbl>
              <a:tblPr/>
              <a:tblGrid>
                <a:gridCol w="988766"/>
                <a:gridCol w="966811"/>
                <a:gridCol w="1077396"/>
                <a:gridCol w="1785631"/>
                <a:gridCol w="2110883"/>
              </a:tblGrid>
              <a:tr h="165626">
                <a:tc>
                  <a:txBody>
                    <a:bodyPr/>
                    <a:lstStyle/>
                    <a:p>
                      <a:pPr algn="ctr">
                        <a:lnSpc>
                          <a:spcPct val="150000"/>
                        </a:lnSpc>
                        <a:spcAft>
                          <a:spcPts val="0"/>
                        </a:spcAft>
                      </a:pPr>
                      <a:r>
                        <a:rPr lang="zh-CN" sz="1000" kern="0" dirty="0">
                          <a:solidFill>
                            <a:srgbClr val="000000"/>
                          </a:solidFill>
                          <a:latin typeface="Calibri"/>
                          <a:ea typeface="宋体"/>
                          <a:cs typeface="宋体"/>
                        </a:rPr>
                        <a:t>分类编码</a:t>
                      </a:r>
                      <a:endParaRPr lang="zh-CN" sz="1000" kern="100" dirty="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000" kern="0">
                          <a:solidFill>
                            <a:srgbClr val="000000"/>
                          </a:solidFill>
                          <a:latin typeface="Calibri"/>
                          <a:ea typeface="宋体"/>
                          <a:cs typeface="宋体"/>
                        </a:rPr>
                        <a:t>一级分类</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000" kern="0">
                          <a:solidFill>
                            <a:srgbClr val="000000"/>
                          </a:solidFill>
                          <a:latin typeface="Calibri"/>
                          <a:ea typeface="宋体"/>
                          <a:cs typeface="宋体"/>
                        </a:rPr>
                        <a:t>二级分类</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000" kern="0" dirty="0">
                          <a:solidFill>
                            <a:srgbClr val="000000"/>
                          </a:solidFill>
                          <a:latin typeface="Calibri"/>
                          <a:ea typeface="宋体"/>
                          <a:cs typeface="宋体"/>
                        </a:rPr>
                        <a:t>三级分类</a:t>
                      </a:r>
                      <a:endParaRPr lang="zh-CN" sz="1000" kern="100" dirty="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000" kern="0">
                          <a:solidFill>
                            <a:srgbClr val="000000"/>
                          </a:solidFill>
                          <a:latin typeface="Calibri"/>
                          <a:ea typeface="宋体"/>
                          <a:cs typeface="宋体"/>
                        </a:rPr>
                        <a:t>四级分类</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0300000000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基础数据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0301000000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一般因素</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0301010000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社会状况</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0301020000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经济状况</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0301030000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行政状况</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0302000000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区域因素</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0302010000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区域信息数据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0302010100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位置数据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0302010200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交通条件数据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0302010300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公用设施数据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0302010400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环境数据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99697">
                <a:tc>
                  <a:txBody>
                    <a:bodyPr/>
                    <a:lstStyle/>
                    <a:p>
                      <a:pPr algn="l">
                        <a:lnSpc>
                          <a:spcPct val="150000"/>
                        </a:lnSpc>
                        <a:spcAft>
                          <a:spcPts val="0"/>
                        </a:spcAft>
                      </a:pPr>
                      <a:r>
                        <a:rPr lang="en-US" sz="1000" kern="0">
                          <a:latin typeface="宋体"/>
                          <a:ea typeface="宋体"/>
                          <a:cs typeface="宋体"/>
                        </a:rPr>
                        <a:t>0302010500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污染状况数据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0302020000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宗地区域数据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0302020100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宗地位置数据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0302020200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宗地周边条件数据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0303000000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个别因素</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0303010000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宗地物理状况数据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0303010100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宗地属性数据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0303010200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宗地现状数据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0303020000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物业项目物理状况数据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0303030000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幢物理状况数据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0303040000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权利状况数据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0304000000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图形数据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65626">
                <a:tc>
                  <a:txBody>
                    <a:bodyPr/>
                    <a:lstStyle/>
                    <a:p>
                      <a:pPr algn="l">
                        <a:lnSpc>
                          <a:spcPct val="150000"/>
                        </a:lnSpc>
                        <a:spcAft>
                          <a:spcPts val="0"/>
                        </a:spcAft>
                      </a:pPr>
                      <a:r>
                        <a:rPr lang="en-US" sz="1000" kern="0">
                          <a:latin typeface="宋体"/>
                          <a:ea typeface="宋体"/>
                          <a:cs typeface="宋体"/>
                        </a:rPr>
                        <a:t>0304010000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电子文件图数据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26605">
                <a:tc>
                  <a:txBody>
                    <a:bodyPr/>
                    <a:lstStyle/>
                    <a:p>
                      <a:pPr algn="l">
                        <a:lnSpc>
                          <a:spcPct val="150000"/>
                        </a:lnSpc>
                        <a:spcAft>
                          <a:spcPts val="0"/>
                        </a:spcAft>
                      </a:pPr>
                      <a:r>
                        <a:rPr lang="en-US" sz="1000" kern="0">
                          <a:latin typeface="宋体"/>
                          <a:ea typeface="宋体"/>
                          <a:cs typeface="宋体"/>
                        </a:rPr>
                        <a:t>0304020000</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　</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a:latin typeface="Calibri"/>
                          <a:ea typeface="宋体"/>
                          <a:cs typeface="宋体"/>
                        </a:rPr>
                        <a:t>地理信息数据</a:t>
                      </a:r>
                      <a:endParaRPr lang="zh-CN" sz="1000" kern="10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000" kern="0" dirty="0">
                          <a:latin typeface="Calibri"/>
                          <a:ea typeface="宋体"/>
                          <a:cs typeface="宋体"/>
                        </a:rPr>
                        <a:t>　</a:t>
                      </a:r>
                      <a:endParaRPr lang="zh-CN" sz="1000" kern="100" dirty="0">
                        <a:latin typeface="Calibri"/>
                        <a:ea typeface="宋体"/>
                        <a:cs typeface="Times New Roman"/>
                      </a:endParaRPr>
                    </a:p>
                  </a:txBody>
                  <a:tcPr marL="42223" marR="42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数据标准课题</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分类编码</a:t>
            </a: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26</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数据标准课题</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分类编码</a:t>
            </a:r>
          </a:p>
        </p:txBody>
      </p:sp>
      <p:graphicFrame>
        <p:nvGraphicFramePr>
          <p:cNvPr id="6" name="表格 5"/>
          <p:cNvGraphicFramePr>
            <a:graphicFrameLocks noGrp="1"/>
          </p:cNvGraphicFramePr>
          <p:nvPr/>
        </p:nvGraphicFramePr>
        <p:xfrm>
          <a:off x="1703705" y="2133600"/>
          <a:ext cx="5736590" cy="2865120"/>
        </p:xfrm>
        <a:graphic>
          <a:graphicData uri="http://schemas.openxmlformats.org/drawingml/2006/table">
            <a:tbl>
              <a:tblPr/>
              <a:tblGrid>
                <a:gridCol w="1299738"/>
                <a:gridCol w="1270879"/>
                <a:gridCol w="1416244"/>
                <a:gridCol w="1749729"/>
              </a:tblGrid>
              <a:tr h="171450">
                <a:tc>
                  <a:txBody>
                    <a:bodyPr/>
                    <a:lstStyle/>
                    <a:p>
                      <a:pPr algn="ctr">
                        <a:lnSpc>
                          <a:spcPct val="150000"/>
                        </a:lnSpc>
                        <a:spcAft>
                          <a:spcPts val="0"/>
                        </a:spcAft>
                      </a:pPr>
                      <a:r>
                        <a:rPr lang="zh-CN" sz="1200" kern="0" dirty="0">
                          <a:solidFill>
                            <a:srgbClr val="000000"/>
                          </a:solidFill>
                          <a:latin typeface="Calibri"/>
                          <a:ea typeface="宋体"/>
                          <a:cs typeface="宋体"/>
                        </a:rPr>
                        <a:t>分类编码</a:t>
                      </a:r>
                      <a:endParaRPr lang="zh-CN" sz="12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200" kern="0">
                          <a:solidFill>
                            <a:srgbClr val="000000"/>
                          </a:solidFill>
                          <a:latin typeface="Calibri"/>
                          <a:ea typeface="宋体"/>
                          <a:cs typeface="宋体"/>
                        </a:rPr>
                        <a:t>一级分类</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200" kern="0" dirty="0">
                          <a:solidFill>
                            <a:srgbClr val="000000"/>
                          </a:solidFill>
                          <a:latin typeface="Calibri"/>
                          <a:ea typeface="宋体"/>
                          <a:cs typeface="宋体"/>
                        </a:rPr>
                        <a:t>二级分类</a:t>
                      </a:r>
                      <a:endParaRPr lang="zh-CN" sz="12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200" kern="0">
                          <a:solidFill>
                            <a:srgbClr val="000000"/>
                          </a:solidFill>
                          <a:latin typeface="Calibri"/>
                          <a:ea typeface="宋体"/>
                          <a:cs typeface="宋体"/>
                        </a:rPr>
                        <a:t>三级分类</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04800">
                <a:tc>
                  <a:txBody>
                    <a:bodyPr/>
                    <a:lstStyle/>
                    <a:p>
                      <a:pPr algn="l">
                        <a:lnSpc>
                          <a:spcPct val="150000"/>
                        </a:lnSpc>
                        <a:spcAft>
                          <a:spcPts val="0"/>
                        </a:spcAft>
                      </a:pPr>
                      <a:r>
                        <a:rPr lang="en-US" sz="1200" kern="0">
                          <a:latin typeface="宋体"/>
                          <a:ea typeface="宋体"/>
                          <a:cs typeface="宋体"/>
                        </a:rPr>
                        <a:t>0400000000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案例数据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0401000000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土地案例数据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0401010000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土地买卖价格数据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04800">
                <a:tc>
                  <a:txBody>
                    <a:bodyPr/>
                    <a:lstStyle/>
                    <a:p>
                      <a:pPr algn="l">
                        <a:lnSpc>
                          <a:spcPct val="150000"/>
                        </a:lnSpc>
                        <a:spcAft>
                          <a:spcPts val="0"/>
                        </a:spcAft>
                      </a:pPr>
                      <a:r>
                        <a:rPr lang="en-US" sz="1200" kern="0">
                          <a:latin typeface="宋体"/>
                          <a:ea typeface="宋体"/>
                          <a:cs typeface="宋体"/>
                        </a:rPr>
                        <a:t>0401020000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土地租赁价格数据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04800">
                <a:tc>
                  <a:txBody>
                    <a:bodyPr/>
                    <a:lstStyle/>
                    <a:p>
                      <a:pPr algn="l">
                        <a:lnSpc>
                          <a:spcPct val="150000"/>
                        </a:lnSpc>
                        <a:spcAft>
                          <a:spcPts val="0"/>
                        </a:spcAft>
                      </a:pPr>
                      <a:r>
                        <a:rPr lang="en-US" sz="1200" kern="0">
                          <a:latin typeface="宋体"/>
                          <a:ea typeface="宋体"/>
                          <a:cs typeface="宋体"/>
                        </a:rPr>
                        <a:t>0402000000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房地产案例数据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04800">
                <a:tc>
                  <a:txBody>
                    <a:bodyPr/>
                    <a:lstStyle/>
                    <a:p>
                      <a:pPr algn="l">
                        <a:lnSpc>
                          <a:spcPct val="150000"/>
                        </a:lnSpc>
                        <a:spcAft>
                          <a:spcPts val="0"/>
                        </a:spcAft>
                      </a:pPr>
                      <a:r>
                        <a:rPr lang="en-US" sz="1200" kern="0">
                          <a:latin typeface="宋体"/>
                          <a:ea typeface="宋体"/>
                          <a:cs typeface="宋体"/>
                        </a:rPr>
                        <a:t>0402010000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房地产买卖价格数据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0402020000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房地产租赁价格数据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0403000000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建筑物案例数据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0403010000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dirty="0">
                          <a:latin typeface="Calibri"/>
                          <a:ea typeface="宋体"/>
                          <a:cs typeface="宋体"/>
                        </a:rPr>
                        <a:t>建安成本数据</a:t>
                      </a:r>
                      <a:endParaRPr lang="zh-CN" sz="12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27</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数据标准课题</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分类编码</a:t>
            </a:r>
          </a:p>
        </p:txBody>
      </p:sp>
      <p:graphicFrame>
        <p:nvGraphicFramePr>
          <p:cNvPr id="6" name="表格 5"/>
          <p:cNvGraphicFramePr>
            <a:graphicFrameLocks noGrp="1"/>
          </p:cNvGraphicFramePr>
          <p:nvPr/>
        </p:nvGraphicFramePr>
        <p:xfrm>
          <a:off x="1571604" y="2000240"/>
          <a:ext cx="5736590" cy="3718560"/>
        </p:xfrm>
        <a:graphic>
          <a:graphicData uri="http://schemas.openxmlformats.org/drawingml/2006/table">
            <a:tbl>
              <a:tblPr/>
              <a:tblGrid>
                <a:gridCol w="1299738"/>
                <a:gridCol w="1270879"/>
                <a:gridCol w="1416244"/>
                <a:gridCol w="1749729"/>
              </a:tblGrid>
              <a:tr h="171450">
                <a:tc>
                  <a:txBody>
                    <a:bodyPr/>
                    <a:lstStyle/>
                    <a:p>
                      <a:pPr algn="ctr">
                        <a:lnSpc>
                          <a:spcPct val="150000"/>
                        </a:lnSpc>
                        <a:spcAft>
                          <a:spcPts val="0"/>
                        </a:spcAft>
                      </a:pPr>
                      <a:r>
                        <a:rPr lang="zh-CN" sz="1200" kern="0" dirty="0">
                          <a:solidFill>
                            <a:srgbClr val="000000"/>
                          </a:solidFill>
                          <a:latin typeface="Calibri"/>
                          <a:ea typeface="宋体"/>
                          <a:cs typeface="宋体"/>
                        </a:rPr>
                        <a:t>分类编码</a:t>
                      </a:r>
                      <a:endParaRPr lang="zh-CN" sz="12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200" kern="0">
                          <a:solidFill>
                            <a:srgbClr val="000000"/>
                          </a:solidFill>
                          <a:latin typeface="Calibri"/>
                          <a:ea typeface="宋体"/>
                          <a:cs typeface="宋体"/>
                        </a:rPr>
                        <a:t>一级分类</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200" kern="0">
                          <a:solidFill>
                            <a:srgbClr val="000000"/>
                          </a:solidFill>
                          <a:latin typeface="Calibri"/>
                          <a:ea typeface="宋体"/>
                          <a:cs typeface="宋体"/>
                        </a:rPr>
                        <a:t>二级分类</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lnSpc>
                          <a:spcPct val="150000"/>
                        </a:lnSpc>
                        <a:spcAft>
                          <a:spcPts val="0"/>
                        </a:spcAft>
                      </a:pPr>
                      <a:r>
                        <a:rPr lang="zh-CN" sz="1200" kern="0" dirty="0">
                          <a:solidFill>
                            <a:srgbClr val="000000"/>
                          </a:solidFill>
                          <a:latin typeface="Calibri"/>
                          <a:ea typeface="宋体"/>
                          <a:cs typeface="宋体"/>
                        </a:rPr>
                        <a:t>三级分类</a:t>
                      </a:r>
                      <a:endParaRPr lang="zh-CN" sz="12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04800">
                <a:tc>
                  <a:txBody>
                    <a:bodyPr/>
                    <a:lstStyle/>
                    <a:p>
                      <a:pPr algn="l">
                        <a:lnSpc>
                          <a:spcPct val="150000"/>
                        </a:lnSpc>
                        <a:spcAft>
                          <a:spcPts val="0"/>
                        </a:spcAft>
                      </a:pPr>
                      <a:r>
                        <a:rPr lang="en-US" sz="1200" kern="0">
                          <a:latin typeface="宋体"/>
                          <a:ea typeface="宋体"/>
                          <a:cs typeface="宋体"/>
                        </a:rPr>
                        <a:t>0500000000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dirty="0" smtClean="0">
                          <a:latin typeface="Calibri"/>
                          <a:ea typeface="宋体"/>
                          <a:cs typeface="宋体"/>
                        </a:rPr>
                        <a:t>参考</a:t>
                      </a:r>
                      <a:r>
                        <a:rPr lang="zh-CN" altLang="en-US" sz="1200" kern="0" dirty="0" smtClean="0">
                          <a:latin typeface="Calibri"/>
                          <a:ea typeface="宋体"/>
                          <a:cs typeface="宋体"/>
                        </a:rPr>
                        <a:t>数据</a:t>
                      </a:r>
                      <a:endParaRPr lang="zh-CN" sz="12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0501000000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估价参数数据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0501010000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基准地价数据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04800">
                <a:tc>
                  <a:txBody>
                    <a:bodyPr/>
                    <a:lstStyle/>
                    <a:p>
                      <a:pPr algn="l">
                        <a:lnSpc>
                          <a:spcPct val="150000"/>
                        </a:lnSpc>
                        <a:spcAft>
                          <a:spcPts val="0"/>
                        </a:spcAft>
                      </a:pPr>
                      <a:r>
                        <a:rPr lang="en-US" sz="1200" kern="0">
                          <a:latin typeface="宋体"/>
                          <a:ea typeface="宋体"/>
                          <a:cs typeface="宋体"/>
                        </a:rPr>
                        <a:t>0501020000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区段地价数据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04800">
                <a:tc>
                  <a:txBody>
                    <a:bodyPr/>
                    <a:lstStyle/>
                    <a:p>
                      <a:pPr algn="l">
                        <a:lnSpc>
                          <a:spcPct val="150000"/>
                        </a:lnSpc>
                        <a:spcAft>
                          <a:spcPts val="0"/>
                        </a:spcAft>
                      </a:pPr>
                      <a:r>
                        <a:rPr lang="en-US" sz="1200" kern="0">
                          <a:latin typeface="宋体"/>
                          <a:ea typeface="宋体"/>
                          <a:cs typeface="宋体"/>
                        </a:rPr>
                        <a:t>0501030000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标定地价数据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04800">
                <a:tc>
                  <a:txBody>
                    <a:bodyPr/>
                    <a:lstStyle/>
                    <a:p>
                      <a:pPr algn="l">
                        <a:lnSpc>
                          <a:spcPct val="150000"/>
                        </a:lnSpc>
                        <a:spcAft>
                          <a:spcPts val="0"/>
                        </a:spcAft>
                      </a:pPr>
                      <a:r>
                        <a:rPr lang="en-US" sz="1200" kern="0">
                          <a:latin typeface="宋体"/>
                          <a:ea typeface="宋体"/>
                          <a:cs typeface="宋体"/>
                        </a:rPr>
                        <a:t>0501040000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地价监测数据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0501050000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指数数据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0501060000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利率数据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0501070000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税费数据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0502000000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文件法规数据</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71450">
                <a:tc>
                  <a:txBody>
                    <a:bodyPr/>
                    <a:lstStyle/>
                    <a:p>
                      <a:pPr algn="l">
                        <a:lnSpc>
                          <a:spcPct val="150000"/>
                        </a:lnSpc>
                        <a:spcAft>
                          <a:spcPts val="0"/>
                        </a:spcAft>
                      </a:pPr>
                      <a:r>
                        <a:rPr lang="en-US" sz="1200" kern="0">
                          <a:latin typeface="宋体"/>
                          <a:ea typeface="宋体"/>
                          <a:cs typeface="宋体"/>
                        </a:rPr>
                        <a:t>0502010000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政策法规信息</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04800">
                <a:tc>
                  <a:txBody>
                    <a:bodyPr/>
                    <a:lstStyle/>
                    <a:p>
                      <a:pPr algn="l">
                        <a:lnSpc>
                          <a:spcPct val="150000"/>
                        </a:lnSpc>
                        <a:spcAft>
                          <a:spcPts val="0"/>
                        </a:spcAft>
                      </a:pPr>
                      <a:r>
                        <a:rPr lang="en-US" sz="1200" kern="0">
                          <a:latin typeface="宋体"/>
                          <a:ea typeface="宋体"/>
                          <a:cs typeface="宋体"/>
                        </a:rPr>
                        <a:t>0502020000</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a:latin typeface="Calibri"/>
                          <a:ea typeface="宋体"/>
                          <a:cs typeface="宋体"/>
                        </a:rPr>
                        <a:t>　</a:t>
                      </a:r>
                      <a:endParaRPr lang="zh-CN" sz="12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a:lnSpc>
                          <a:spcPct val="150000"/>
                        </a:lnSpc>
                        <a:spcAft>
                          <a:spcPts val="0"/>
                        </a:spcAft>
                      </a:pPr>
                      <a:r>
                        <a:rPr lang="zh-CN" sz="1200" kern="0" dirty="0">
                          <a:latin typeface="Calibri"/>
                          <a:ea typeface="宋体"/>
                          <a:cs typeface="宋体"/>
                        </a:rPr>
                        <a:t>文件模板</a:t>
                      </a:r>
                      <a:endParaRPr lang="zh-CN" sz="12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28</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数据标准课题</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数据结构表</a:t>
            </a:r>
          </a:p>
        </p:txBody>
      </p:sp>
      <p:sp>
        <p:nvSpPr>
          <p:cNvPr id="8" name="矩形 7"/>
          <p:cNvSpPr/>
          <p:nvPr/>
        </p:nvSpPr>
        <p:spPr>
          <a:xfrm>
            <a:off x="1857356" y="1428736"/>
            <a:ext cx="5429272" cy="276999"/>
          </a:xfrm>
          <a:prstGeom prst="rect">
            <a:avLst/>
          </a:prstGeom>
        </p:spPr>
        <p:txBody>
          <a:bodyPr wrap="square">
            <a:spAutoFit/>
          </a:bodyPr>
          <a:lstStyle/>
          <a:p>
            <a:pPr algn="ctr"/>
            <a:r>
              <a:rPr lang="zh-CN" altLang="en-US" sz="1200" b="1" dirty="0" smtClean="0"/>
              <a:t>表</a:t>
            </a:r>
            <a:r>
              <a:rPr lang="en-US" sz="1200" b="1" dirty="0" smtClean="0"/>
              <a:t>3-2-1-5-3 </a:t>
            </a:r>
            <a:r>
              <a:rPr lang="zh-CN" altLang="en-US" sz="1200" b="1" dirty="0" smtClean="0"/>
              <a:t>土地污染数据结构</a:t>
            </a:r>
            <a:r>
              <a:rPr lang="en-US" sz="1200" b="1" dirty="0" smtClean="0"/>
              <a:t>(</a:t>
            </a:r>
            <a:r>
              <a:rPr lang="zh-CN" altLang="en-US" sz="1200" b="1" dirty="0" smtClean="0"/>
              <a:t>表名：</a:t>
            </a:r>
            <a:r>
              <a:rPr lang="en-US" sz="1200" b="1" dirty="0" smtClean="0"/>
              <a:t>TDWR)</a:t>
            </a:r>
            <a:endParaRPr lang="zh-CN" altLang="en-US" sz="1200" b="1" dirty="0">
              <a:solidFill>
                <a:schemeClr val="tx2">
                  <a:lumMod val="60000"/>
                  <a:lumOff val="40000"/>
                </a:schemeClr>
              </a:solidFill>
            </a:endParaRPr>
          </a:p>
        </p:txBody>
      </p:sp>
      <p:sp>
        <p:nvSpPr>
          <p:cNvPr id="10" name="Rectangle 1"/>
          <p:cNvSpPr>
            <a:spLocks noChangeArrowheads="1"/>
          </p:cNvSpPr>
          <p:nvPr/>
        </p:nvSpPr>
        <p:spPr bwMode="auto">
          <a:xfrm>
            <a:off x="0" y="2000240"/>
            <a:ext cx="1357322" cy="193899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304800" algn="ctr" defTabSz="914400" rtl="0" eaLnBrk="1" fontAlgn="base" latinLnBrk="0" hangingPunct="1">
              <a:lnSpc>
                <a:spcPct val="150000"/>
              </a:lnSpc>
              <a:spcBef>
                <a:spcPct val="0"/>
              </a:spcBef>
              <a:spcAft>
                <a:spcPct val="0"/>
              </a:spcAft>
              <a:buClr>
                <a:srgbClr val="003300"/>
              </a:buClr>
              <a:buSzTx/>
              <a:tabLst/>
            </a:pPr>
            <a:r>
              <a:rPr kumimoji="0" lang="zh-CN" sz="1600" b="0" i="0" u="none" strike="noStrike" cap="none" normalizeH="0" baseline="0" dirty="0" smtClean="0">
                <a:ln>
                  <a:noFill/>
                </a:ln>
                <a:solidFill>
                  <a:schemeClr val="tx1"/>
                </a:solidFill>
                <a:effectLst/>
                <a:latin typeface="+mn-ea"/>
                <a:cs typeface="Times New Roman" pitchFamily="18" charset="0"/>
              </a:rPr>
              <a:t>数据结构表是</a:t>
            </a:r>
            <a:r>
              <a:rPr kumimoji="0" lang="zh-CN" sz="1600" b="1" i="0" u="none" strike="noStrike" cap="none" normalizeH="0" baseline="0" dirty="0" smtClean="0">
                <a:ln>
                  <a:noFill/>
                </a:ln>
                <a:solidFill>
                  <a:srgbClr val="006600"/>
                </a:solidFill>
                <a:effectLst/>
                <a:latin typeface="+mn-ea"/>
                <a:cs typeface="Times New Roman" pitchFamily="18" charset="0"/>
              </a:rPr>
              <a:t>对一个特定数据项描述方式的汇总说明</a:t>
            </a:r>
            <a:r>
              <a:rPr lang="zh-CN" altLang="en-US" sz="1600" dirty="0" smtClean="0">
                <a:latin typeface="+mn-ea"/>
                <a:cs typeface="Times New Roman" pitchFamily="18" charset="0"/>
              </a:rPr>
              <a:t>。</a:t>
            </a:r>
            <a:endParaRPr kumimoji="0" lang="zh-CN" sz="1600" b="0" i="0" u="none" strike="noStrike" cap="none" normalizeH="0" baseline="0" dirty="0" smtClean="0">
              <a:ln>
                <a:noFill/>
              </a:ln>
              <a:solidFill>
                <a:schemeClr val="tx1"/>
              </a:solidFill>
              <a:effectLst/>
              <a:latin typeface="+mn-ea"/>
            </a:endParaRPr>
          </a:p>
        </p:txBody>
      </p:sp>
      <p:sp>
        <p:nvSpPr>
          <p:cNvPr id="11" name="灯片编号占位符 10"/>
          <p:cNvSpPr>
            <a:spLocks noGrp="1"/>
          </p:cNvSpPr>
          <p:nvPr>
            <p:ph type="sldNum" sz="quarter" idx="12"/>
          </p:nvPr>
        </p:nvSpPr>
        <p:spPr/>
        <p:txBody>
          <a:bodyPr/>
          <a:lstStyle/>
          <a:p>
            <a:fld id="{413654A2-1211-4842-AFAB-0BEC0F3A6E7D}" type="slidenum">
              <a:rPr lang="zh-CN" altLang="en-US" smtClean="0"/>
              <a:pPr/>
              <a:t>29</a:t>
            </a:fld>
            <a:endParaRPr lang="zh-CN" altLang="en-US"/>
          </a:p>
        </p:txBody>
      </p:sp>
      <p:graphicFrame>
        <p:nvGraphicFramePr>
          <p:cNvPr id="12" name="表格 11"/>
          <p:cNvGraphicFramePr>
            <a:graphicFrameLocks noGrp="1"/>
          </p:cNvGraphicFramePr>
          <p:nvPr/>
        </p:nvGraphicFramePr>
        <p:xfrm>
          <a:off x="1428728" y="1785926"/>
          <a:ext cx="6786611" cy="4683236"/>
        </p:xfrm>
        <a:graphic>
          <a:graphicData uri="http://schemas.openxmlformats.org/drawingml/2006/table">
            <a:tbl>
              <a:tblPr/>
              <a:tblGrid>
                <a:gridCol w="270127"/>
                <a:gridCol w="1230072"/>
                <a:gridCol w="785818"/>
                <a:gridCol w="1000132"/>
                <a:gridCol w="428628"/>
                <a:gridCol w="428628"/>
                <a:gridCol w="1500198"/>
                <a:gridCol w="642942"/>
                <a:gridCol w="500066"/>
              </a:tblGrid>
              <a:tr h="280276">
                <a:tc>
                  <a:txBody>
                    <a:bodyPr/>
                    <a:lstStyle/>
                    <a:p>
                      <a:pPr algn="ctr">
                        <a:lnSpc>
                          <a:spcPct val="150000"/>
                        </a:lnSpc>
                        <a:spcAft>
                          <a:spcPts val="0"/>
                        </a:spcAft>
                      </a:pPr>
                      <a:r>
                        <a:rPr lang="zh-CN" sz="1000" kern="0" dirty="0">
                          <a:solidFill>
                            <a:srgbClr val="000000"/>
                          </a:solidFill>
                          <a:latin typeface="Calibri"/>
                          <a:ea typeface="宋体"/>
                          <a:cs typeface="宋体"/>
                        </a:rPr>
                        <a:t>序号</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字段名称</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zh-CN" sz="1000" kern="0" dirty="0">
                          <a:solidFill>
                            <a:srgbClr val="000000"/>
                          </a:solidFill>
                          <a:latin typeface="Calibri"/>
                          <a:ea typeface="宋体"/>
                          <a:cs typeface="宋体"/>
                        </a:rPr>
                        <a:t>字段代码</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zh-CN" sz="1000" kern="0" dirty="0">
                          <a:solidFill>
                            <a:srgbClr val="000000"/>
                          </a:solidFill>
                          <a:latin typeface="Calibri"/>
                          <a:ea typeface="宋体"/>
                          <a:cs typeface="宋体"/>
                        </a:rPr>
                        <a:t>字段类型</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zh-CN" sz="1000" kern="0" dirty="0">
                          <a:solidFill>
                            <a:srgbClr val="000000"/>
                          </a:solidFill>
                          <a:latin typeface="Calibri"/>
                          <a:ea typeface="宋体"/>
                          <a:cs typeface="宋体"/>
                        </a:rPr>
                        <a:t>字段长度</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zh-CN" sz="1000" kern="0" dirty="0">
                          <a:solidFill>
                            <a:srgbClr val="000000"/>
                          </a:solidFill>
                          <a:latin typeface="Calibri"/>
                          <a:ea typeface="宋体"/>
                          <a:cs typeface="宋体"/>
                        </a:rPr>
                        <a:t>小数位数</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zh-CN" sz="1000" kern="0" dirty="0">
                          <a:solidFill>
                            <a:srgbClr val="000000"/>
                          </a:solidFill>
                          <a:latin typeface="Calibri"/>
                          <a:ea typeface="宋体"/>
                          <a:cs typeface="宋体"/>
                        </a:rPr>
                        <a:t>值域</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zh-CN" sz="1000" kern="0" dirty="0">
                          <a:solidFill>
                            <a:srgbClr val="000000"/>
                          </a:solidFill>
                          <a:latin typeface="Calibri"/>
                          <a:ea typeface="宋体"/>
                          <a:cs typeface="宋体"/>
                        </a:rPr>
                        <a:t>约束条件</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zh-CN" sz="1000" kern="0" dirty="0">
                          <a:solidFill>
                            <a:srgbClr val="000000"/>
                          </a:solidFill>
                          <a:latin typeface="Calibri"/>
                          <a:ea typeface="宋体"/>
                          <a:cs typeface="宋体"/>
                        </a:rPr>
                        <a:t>备注</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140138">
                <a:tc>
                  <a:txBody>
                    <a:bodyPr/>
                    <a:lstStyle/>
                    <a:p>
                      <a:pPr algn="ctr">
                        <a:lnSpc>
                          <a:spcPct val="150000"/>
                        </a:lnSpc>
                        <a:spcAft>
                          <a:spcPts val="0"/>
                        </a:spcAft>
                      </a:pPr>
                      <a:r>
                        <a:rPr lang="en-US" sz="1000" kern="0">
                          <a:solidFill>
                            <a:srgbClr val="000000"/>
                          </a:solidFill>
                          <a:latin typeface="宋体"/>
                          <a:ea typeface="宋体"/>
                          <a:cs typeface="宋体"/>
                        </a:rPr>
                        <a:t>1</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土地污染</a:t>
                      </a:r>
                      <a:r>
                        <a:rPr lang="en-US" sz="1000" kern="0" dirty="0">
                          <a:solidFill>
                            <a:srgbClr val="000000"/>
                          </a:solidFill>
                          <a:latin typeface="Calibri"/>
                          <a:ea typeface="宋体"/>
                          <a:cs typeface="宋体"/>
                        </a:rPr>
                        <a:t>ID</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TDWRID</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Integer</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&gt;0</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必选</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主键</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2</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区县号</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QXH</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String</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6</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A1</a:t>
                      </a:r>
                      <a:r>
                        <a:rPr lang="zh-CN" sz="1000" kern="0">
                          <a:solidFill>
                            <a:srgbClr val="000000"/>
                          </a:solidFill>
                          <a:latin typeface="Calibri"/>
                          <a:ea typeface="宋体"/>
                          <a:cs typeface="宋体"/>
                        </a:rPr>
                        <a:t>区县字典表</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必选</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　</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3</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街道（乡镇）名称</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JDMC</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String</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9</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A2</a:t>
                      </a:r>
                      <a:r>
                        <a:rPr lang="zh-CN" sz="1000" kern="0">
                          <a:solidFill>
                            <a:srgbClr val="000000"/>
                          </a:solidFill>
                          <a:latin typeface="Calibri"/>
                          <a:ea typeface="宋体"/>
                          <a:cs typeface="宋体"/>
                        </a:rPr>
                        <a:t>街道（乡镇）字典表</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dirty="0">
                          <a:solidFill>
                            <a:srgbClr val="000000"/>
                          </a:solidFill>
                          <a:latin typeface="宋体"/>
                          <a:ea typeface="宋体"/>
                          <a:cs typeface="宋体"/>
                        </a:rPr>
                        <a:t>4</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街坊（村）名称</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JFMC</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String</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4</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A3</a:t>
                      </a:r>
                      <a:r>
                        <a:rPr lang="zh-CN" sz="1000" kern="0">
                          <a:solidFill>
                            <a:srgbClr val="000000"/>
                          </a:solidFill>
                          <a:latin typeface="Calibri"/>
                          <a:ea typeface="宋体"/>
                          <a:cs typeface="宋体"/>
                        </a:rPr>
                        <a:t>街坊（村）字典表</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5</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是否存在工业污染</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GYWR</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Boolean</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6</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工业污染程度</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GYWRCD</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Short</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A</a:t>
                      </a:r>
                      <a:r>
                        <a:rPr lang="zh-CN" sz="1000" kern="0">
                          <a:solidFill>
                            <a:srgbClr val="000000"/>
                          </a:solidFill>
                          <a:latin typeface="Calibri"/>
                          <a:ea typeface="宋体"/>
                          <a:cs typeface="宋体"/>
                        </a:rPr>
                        <a:t>污染程度字典表</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7</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是否存在交通运输污染</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JTYSWR</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Boolean</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8</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交通运输污染程度</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JTYSWRCD</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Short</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A</a:t>
                      </a:r>
                      <a:r>
                        <a:rPr lang="zh-CN" sz="1000" kern="0">
                          <a:solidFill>
                            <a:srgbClr val="000000"/>
                          </a:solidFill>
                          <a:latin typeface="Calibri"/>
                          <a:ea typeface="宋体"/>
                          <a:cs typeface="宋体"/>
                        </a:rPr>
                        <a:t>污染程度字典表</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9</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是否存在农业污染</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NYWR</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Boolean</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10</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农业污染程度</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NYWRCD</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Short</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A</a:t>
                      </a:r>
                      <a:r>
                        <a:rPr lang="zh-CN" sz="1000" kern="0">
                          <a:solidFill>
                            <a:srgbClr val="000000"/>
                          </a:solidFill>
                          <a:latin typeface="Calibri"/>
                          <a:ea typeface="宋体"/>
                          <a:cs typeface="宋体"/>
                        </a:rPr>
                        <a:t>污染程度字典表</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11</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是否存在生活污染</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SHWR</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Boolean</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en-US" sz="1000" kern="0">
                          <a:solidFill>
                            <a:srgbClr val="000000"/>
                          </a:solidFill>
                          <a:latin typeface="宋体"/>
                          <a:ea typeface="宋体"/>
                          <a:cs typeface="宋体"/>
                        </a:rPr>
                        <a:t>12</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生活污染程度</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SHWRCD</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Short</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dirty="0">
                          <a:solidFill>
                            <a:srgbClr val="000000"/>
                          </a:solidFill>
                          <a:latin typeface="宋体"/>
                          <a:ea typeface="宋体"/>
                          <a:cs typeface="宋体"/>
                        </a:rPr>
                        <a:t>A</a:t>
                      </a:r>
                      <a:r>
                        <a:rPr lang="zh-CN" sz="1000" kern="0" dirty="0">
                          <a:solidFill>
                            <a:srgbClr val="000000"/>
                          </a:solidFill>
                          <a:latin typeface="Calibri"/>
                          <a:ea typeface="宋体"/>
                          <a:cs typeface="宋体"/>
                        </a:rPr>
                        <a:t>污染程度字典表</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76">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数据来源</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XXLY</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Short</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A72</a:t>
                      </a:r>
                      <a:r>
                        <a:rPr lang="zh-CN" sz="1000" kern="0">
                          <a:solidFill>
                            <a:srgbClr val="000000"/>
                          </a:solidFill>
                          <a:latin typeface="Calibri"/>
                          <a:ea typeface="宋体"/>
                          <a:cs typeface="宋体"/>
                        </a:rPr>
                        <a:t>数据来源字典表</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138">
                <a:tc>
                  <a:txBody>
                    <a:bodyPr/>
                    <a:lstStyle/>
                    <a:p>
                      <a:pPr algn="ctr">
                        <a:lnSpc>
                          <a:spcPct val="150000"/>
                        </a:lnSpc>
                        <a:spcAft>
                          <a:spcPts val="0"/>
                        </a:spcAft>
                      </a:pPr>
                      <a:r>
                        <a:rPr lang="en-US" sz="1000" kern="0">
                          <a:solidFill>
                            <a:srgbClr val="000000"/>
                          </a:solidFill>
                          <a:latin typeface="宋体"/>
                          <a:ea typeface="宋体"/>
                          <a:cs typeface="宋体"/>
                        </a:rPr>
                        <a:t>13</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公布时间</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GBSJ</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String</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20</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138">
                <a:tc>
                  <a:txBody>
                    <a:bodyPr/>
                    <a:lstStyle/>
                    <a:p>
                      <a:pPr algn="ctr">
                        <a:lnSpc>
                          <a:spcPct val="150000"/>
                        </a:lnSpc>
                        <a:spcAft>
                          <a:spcPts val="0"/>
                        </a:spcAft>
                      </a:pPr>
                      <a:r>
                        <a:rPr lang="en-US" sz="1000" kern="0">
                          <a:solidFill>
                            <a:srgbClr val="000000"/>
                          </a:solidFill>
                          <a:latin typeface="宋体"/>
                          <a:ea typeface="宋体"/>
                          <a:cs typeface="宋体"/>
                        </a:rPr>
                        <a:t>14</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备注</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1000" kern="0">
                          <a:solidFill>
                            <a:srgbClr val="000000"/>
                          </a:solidFill>
                          <a:latin typeface="宋体"/>
                          <a:ea typeface="宋体"/>
                          <a:cs typeface="宋体"/>
                        </a:rPr>
                        <a:t>BZ</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String</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0">
                          <a:solidFill>
                            <a:srgbClr val="000000"/>
                          </a:solidFill>
                          <a:latin typeface="宋体"/>
                          <a:ea typeface="宋体"/>
                          <a:cs typeface="宋体"/>
                        </a:rPr>
                        <a:t>2000</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a:solidFill>
                            <a:srgbClr val="000000"/>
                          </a:solidFill>
                          <a:latin typeface="Calibri"/>
                          <a:ea typeface="宋体"/>
                          <a:cs typeface="宋体"/>
                        </a:rPr>
                        <a:t>　</a:t>
                      </a:r>
                      <a:endParaRPr lang="zh-CN" sz="1000" kern="10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kern="0" dirty="0">
                          <a:solidFill>
                            <a:srgbClr val="000000"/>
                          </a:solidFill>
                          <a:latin typeface="Calibri"/>
                          <a:ea typeface="宋体"/>
                          <a:cs typeface="宋体"/>
                        </a:rPr>
                        <a:t>　</a:t>
                      </a:r>
                      <a:endParaRPr lang="zh-CN" sz="1000" kern="100" dirty="0">
                        <a:latin typeface="Calibri"/>
                        <a:ea typeface="宋体"/>
                        <a:cs typeface="Times New Roman"/>
                      </a:endParaRPr>
                    </a:p>
                  </a:txBody>
                  <a:tcPr marL="46713" marR="467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6"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j-ea"/>
                <a:ea typeface="+mj-ea"/>
                <a:cs typeface="+mn-cs"/>
              </a:rPr>
              <a:t>概念</a:t>
            </a:r>
            <a:endParaRPr kumimoji="0" lang="zh-CN" altLang="en-US" sz="2800" b="0" i="0" u="none" strike="noStrike" kern="0" cap="none" spc="0" normalizeH="0" baseline="0" noProof="0" dirty="0">
              <a:ln>
                <a:noFill/>
              </a:ln>
              <a:solidFill>
                <a:schemeClr val="lt1"/>
              </a:solidFill>
              <a:effectLst/>
              <a:uLnTx/>
              <a:uFillTx/>
              <a:latin typeface="+mj-ea"/>
              <a:ea typeface="+mj-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数据</a:t>
            </a:r>
          </a:p>
        </p:txBody>
      </p:sp>
      <p:sp>
        <p:nvSpPr>
          <p:cNvPr id="8" name="TextBox 7"/>
          <p:cNvSpPr txBox="1"/>
          <p:nvPr/>
        </p:nvSpPr>
        <p:spPr>
          <a:xfrm>
            <a:off x="357158" y="1643050"/>
            <a:ext cx="8501122" cy="5016758"/>
          </a:xfrm>
          <a:prstGeom prst="rect">
            <a:avLst/>
          </a:prstGeom>
          <a:noFill/>
          <a:ln w="12700">
            <a:solidFill>
              <a:schemeClr val="tx1"/>
            </a:solidFill>
            <a:prstDash val="dash"/>
          </a:ln>
        </p:spPr>
        <p:txBody>
          <a:bodyPr wrap="square" rtlCol="0">
            <a:spAutoFit/>
          </a:bodyPr>
          <a:lstStyle/>
          <a:p>
            <a:pPr lvl="0">
              <a:buFont typeface="Arial" pitchFamily="34" charset="0"/>
              <a:buChar char="•"/>
            </a:pPr>
            <a:r>
              <a:rPr lang="zh-CN" altLang="en-US" sz="1600" dirty="0" smtClean="0"/>
              <a:t>数据（</a:t>
            </a:r>
            <a:r>
              <a:rPr lang="en-US" sz="1600" dirty="0" smtClean="0"/>
              <a:t>data</a:t>
            </a:r>
            <a:r>
              <a:rPr lang="zh-CN" altLang="en-US" sz="1600" dirty="0" smtClean="0"/>
              <a:t>）是对客观事物的逻辑</a:t>
            </a:r>
            <a:r>
              <a:rPr lang="zh-CN" altLang="en-US" sz="1600" dirty="0" smtClean="0">
                <a:solidFill>
                  <a:schemeClr val="tx2">
                    <a:lumMod val="60000"/>
                    <a:lumOff val="40000"/>
                  </a:schemeClr>
                </a:solidFill>
              </a:rPr>
              <a:t>归纳</a:t>
            </a:r>
            <a:r>
              <a:rPr lang="zh-CN" altLang="en-US" sz="1600" dirty="0" smtClean="0"/>
              <a:t>，用符号、字母等方式对客观事物进行直观</a:t>
            </a:r>
            <a:r>
              <a:rPr lang="zh-CN" altLang="en-US" sz="1600" dirty="0" smtClean="0">
                <a:solidFill>
                  <a:schemeClr val="tx2">
                    <a:lumMod val="60000"/>
                    <a:lumOff val="40000"/>
                  </a:schemeClr>
                </a:solidFill>
              </a:rPr>
              <a:t>描述</a:t>
            </a:r>
            <a:r>
              <a:rPr lang="zh-CN" altLang="en-US" sz="1600" dirty="0" smtClean="0"/>
              <a:t>。</a:t>
            </a:r>
            <a:endParaRPr lang="en-US" altLang="zh-CN" sz="1600" dirty="0" smtClean="0"/>
          </a:p>
          <a:p>
            <a:pPr lvl="0">
              <a:buFont typeface="Arial" pitchFamily="34" charset="0"/>
              <a:buChar char="•"/>
            </a:pPr>
            <a:endParaRPr lang="zh-CN" altLang="en-US" sz="1600" dirty="0" smtClean="0"/>
          </a:p>
          <a:p>
            <a:pPr lvl="0">
              <a:buFont typeface="Arial" pitchFamily="34" charset="0"/>
              <a:buChar char="•"/>
            </a:pPr>
            <a:r>
              <a:rPr lang="zh-CN" altLang="en-US" sz="1600" dirty="0" smtClean="0"/>
              <a:t>数据是进行各种统计、计算、科学研究或技术设计等所依据的</a:t>
            </a:r>
            <a:r>
              <a:rPr lang="zh-CN" altLang="en-US" sz="1600" dirty="0" smtClean="0">
                <a:solidFill>
                  <a:schemeClr val="tx2">
                    <a:lumMod val="60000"/>
                    <a:lumOff val="40000"/>
                  </a:schemeClr>
                </a:solidFill>
              </a:rPr>
              <a:t>数值</a:t>
            </a:r>
            <a:r>
              <a:rPr lang="zh-CN" altLang="en-US" sz="1600" dirty="0" smtClean="0"/>
              <a:t>（是反映客观事物属性的数值）。</a:t>
            </a:r>
            <a:endParaRPr lang="en-US" altLang="zh-CN" sz="1600" dirty="0" smtClean="0"/>
          </a:p>
          <a:p>
            <a:pPr lvl="0">
              <a:buFont typeface="Arial" pitchFamily="34" charset="0"/>
              <a:buChar char="•"/>
            </a:pPr>
            <a:endParaRPr lang="zh-CN" altLang="en-US" sz="1600" dirty="0" smtClean="0"/>
          </a:p>
          <a:p>
            <a:pPr lvl="0">
              <a:buFont typeface="Arial" pitchFamily="34" charset="0"/>
              <a:buChar char="•"/>
            </a:pPr>
            <a:r>
              <a:rPr lang="zh-CN" altLang="en-US" sz="1600" dirty="0" smtClean="0"/>
              <a:t>是表达知识的</a:t>
            </a:r>
            <a:r>
              <a:rPr lang="zh-CN" altLang="en-US" sz="1600" dirty="0" smtClean="0">
                <a:solidFill>
                  <a:schemeClr val="tx2">
                    <a:lumMod val="60000"/>
                    <a:lumOff val="40000"/>
                  </a:schemeClr>
                </a:solidFill>
              </a:rPr>
              <a:t>字符的集合</a:t>
            </a:r>
            <a:r>
              <a:rPr lang="zh-CN" altLang="en-US" sz="1600" dirty="0" smtClean="0"/>
              <a:t>。</a:t>
            </a:r>
            <a:endParaRPr lang="en-US" altLang="zh-CN" sz="1600" dirty="0" smtClean="0"/>
          </a:p>
          <a:p>
            <a:pPr lvl="0">
              <a:buFont typeface="Arial" pitchFamily="34" charset="0"/>
              <a:buChar char="•"/>
            </a:pPr>
            <a:endParaRPr lang="zh-CN" altLang="en-US" sz="1600" dirty="0" smtClean="0"/>
          </a:p>
          <a:p>
            <a:pPr lvl="0">
              <a:buFont typeface="Arial" pitchFamily="34" charset="0"/>
              <a:buChar char="•"/>
            </a:pPr>
            <a:r>
              <a:rPr lang="zh-CN" altLang="en-US" sz="1600" dirty="0" smtClean="0"/>
              <a:t>数据是</a:t>
            </a:r>
            <a:r>
              <a:rPr lang="zh-CN" altLang="en-US" sz="1600" dirty="0" smtClean="0">
                <a:solidFill>
                  <a:schemeClr val="tx2">
                    <a:lumMod val="60000"/>
                    <a:lumOff val="40000"/>
                  </a:schemeClr>
                </a:solidFill>
              </a:rPr>
              <a:t>信息的表现形式</a:t>
            </a:r>
            <a:r>
              <a:rPr lang="zh-CN" altLang="en-US" sz="1600" dirty="0" smtClean="0"/>
              <a:t>。</a:t>
            </a:r>
            <a:endParaRPr lang="en-US" altLang="zh-CN" sz="1600" dirty="0" smtClean="0"/>
          </a:p>
          <a:p>
            <a:pPr lvl="0">
              <a:buFont typeface="Arial" pitchFamily="34" charset="0"/>
              <a:buChar char="•"/>
            </a:pPr>
            <a:endParaRPr lang="zh-CN" altLang="en-US" sz="1600" dirty="0" smtClean="0"/>
          </a:p>
          <a:p>
            <a:pPr lvl="0">
              <a:buFont typeface="Arial" pitchFamily="34" charset="0"/>
              <a:buChar char="•"/>
            </a:pPr>
            <a:r>
              <a:rPr lang="zh-CN" altLang="en-US" sz="1600" dirty="0" smtClean="0"/>
              <a:t>数据是指存储在某种介质上能够识别的</a:t>
            </a:r>
            <a:r>
              <a:rPr lang="zh-CN" altLang="en-US" sz="1600" dirty="0" smtClean="0">
                <a:solidFill>
                  <a:schemeClr val="tx2">
                    <a:lumMod val="60000"/>
                    <a:lumOff val="40000"/>
                  </a:schemeClr>
                </a:solidFill>
              </a:rPr>
              <a:t>物理符号</a:t>
            </a:r>
            <a:r>
              <a:rPr lang="zh-CN" altLang="en-US" sz="1600" dirty="0" smtClean="0"/>
              <a:t>。</a:t>
            </a:r>
            <a:endParaRPr lang="en-US" altLang="zh-CN" sz="1600" dirty="0" smtClean="0"/>
          </a:p>
          <a:p>
            <a:pPr lvl="0">
              <a:buFont typeface="Arial" pitchFamily="34" charset="0"/>
              <a:buChar char="•"/>
            </a:pPr>
            <a:endParaRPr lang="zh-CN" altLang="en-US" sz="1600" dirty="0" smtClean="0"/>
          </a:p>
          <a:p>
            <a:pPr lvl="0">
              <a:buFont typeface="Arial" pitchFamily="34" charset="0"/>
              <a:buChar char="•"/>
            </a:pPr>
            <a:r>
              <a:rPr lang="zh-CN" altLang="en-US" sz="1600" dirty="0" smtClean="0"/>
              <a:t>科学实验、检验、统计等所获得的和用于科学研究、技术设计、查证、决策等的</a:t>
            </a:r>
            <a:r>
              <a:rPr lang="zh-CN" altLang="en-US" sz="1600" dirty="0" smtClean="0">
                <a:solidFill>
                  <a:schemeClr val="tx2">
                    <a:lumMod val="60000"/>
                    <a:lumOff val="40000"/>
                  </a:schemeClr>
                </a:solidFill>
              </a:rPr>
              <a:t>数值</a:t>
            </a:r>
            <a:r>
              <a:rPr lang="zh-CN" altLang="en-US" sz="1600" dirty="0" smtClean="0"/>
              <a:t>。</a:t>
            </a:r>
            <a:endParaRPr lang="en-US" altLang="zh-CN" sz="1600" dirty="0" smtClean="0"/>
          </a:p>
          <a:p>
            <a:pPr lvl="0">
              <a:buFont typeface="Arial" pitchFamily="34" charset="0"/>
              <a:buChar char="•"/>
            </a:pPr>
            <a:endParaRPr lang="zh-CN" altLang="en-US" sz="1600" dirty="0" smtClean="0"/>
          </a:p>
          <a:p>
            <a:pPr lvl="0">
              <a:buFont typeface="Arial" pitchFamily="34" charset="0"/>
              <a:buChar char="•"/>
            </a:pPr>
            <a:r>
              <a:rPr lang="zh-CN" altLang="en-US" sz="1600" dirty="0" smtClean="0"/>
              <a:t>数据是一种未经加工的</a:t>
            </a:r>
            <a:r>
              <a:rPr lang="zh-CN" altLang="en-US" sz="1600" dirty="0" smtClean="0">
                <a:solidFill>
                  <a:schemeClr val="tx2">
                    <a:lumMod val="60000"/>
                    <a:lumOff val="40000"/>
                  </a:schemeClr>
                </a:solidFill>
              </a:rPr>
              <a:t>原始资料</a:t>
            </a:r>
            <a:r>
              <a:rPr lang="zh-CN" altLang="en-US" sz="1600" dirty="0" smtClean="0"/>
              <a:t>。数字、文字、符号、图像都是数据。</a:t>
            </a:r>
            <a:endParaRPr lang="en-US" altLang="zh-CN" sz="1600" dirty="0" smtClean="0"/>
          </a:p>
          <a:p>
            <a:pPr lvl="0"/>
            <a:endParaRPr lang="zh-CN" altLang="en-US" sz="1600" dirty="0" smtClean="0"/>
          </a:p>
          <a:p>
            <a:pPr lvl="0">
              <a:buFont typeface="Arial" pitchFamily="34" charset="0"/>
              <a:buChar char="•"/>
            </a:pPr>
            <a:r>
              <a:rPr lang="zh-CN" altLang="en-US" sz="1600" dirty="0" smtClean="0"/>
              <a:t>数据（</a:t>
            </a:r>
            <a:r>
              <a:rPr lang="en-US" sz="1600" dirty="0" smtClean="0"/>
              <a:t>data</a:t>
            </a:r>
            <a:r>
              <a:rPr lang="zh-CN" altLang="en-US" sz="1600" dirty="0" smtClean="0"/>
              <a:t>）是对客观事物的</a:t>
            </a:r>
            <a:r>
              <a:rPr lang="zh-CN" altLang="en-US" sz="1600" dirty="0" smtClean="0">
                <a:solidFill>
                  <a:schemeClr val="tx2">
                    <a:lumMod val="60000"/>
                    <a:lumOff val="40000"/>
                  </a:schemeClr>
                </a:solidFill>
              </a:rPr>
              <a:t>符号表示</a:t>
            </a:r>
            <a:r>
              <a:rPr lang="zh-CN" altLang="en-US" sz="1600" dirty="0" smtClean="0"/>
              <a:t>，是用于表示客观事物的未经加工的原始素材，如图形符号、数字、字母等。或者说，数据是通过物理观察得来的事实和概念，是关于现实世界中的地方、事件、其他</a:t>
            </a:r>
            <a:r>
              <a:rPr lang="zh-CN" altLang="en-US" sz="1600" dirty="0" smtClean="0">
                <a:solidFill>
                  <a:schemeClr val="tx2">
                    <a:lumMod val="60000"/>
                    <a:lumOff val="40000"/>
                  </a:schemeClr>
                </a:solidFill>
              </a:rPr>
              <a:t>对象或概念的描述</a:t>
            </a:r>
            <a:r>
              <a:rPr lang="zh-CN" altLang="en-US" sz="1600" dirty="0" smtClean="0"/>
              <a:t>。</a:t>
            </a:r>
            <a:endParaRPr lang="en-US" altLang="zh-CN" sz="1600" dirty="0" smtClean="0"/>
          </a:p>
          <a:p>
            <a:pPr lvl="0">
              <a:buFont typeface="Arial" pitchFamily="34" charset="0"/>
              <a:buChar char="•"/>
            </a:pPr>
            <a:endParaRPr lang="zh-CN" altLang="en-US" sz="1600" dirty="0" smtClean="0"/>
          </a:p>
          <a:p>
            <a:pPr lvl="0">
              <a:buFont typeface="Arial" pitchFamily="34" charset="0"/>
              <a:buChar char="•"/>
            </a:pPr>
            <a:r>
              <a:rPr lang="zh-CN" altLang="en-US" sz="1600" dirty="0" smtClean="0">
                <a:solidFill>
                  <a:schemeClr val="tx2">
                    <a:lumMod val="60000"/>
                    <a:lumOff val="40000"/>
                  </a:schemeClr>
                </a:solidFill>
              </a:rPr>
              <a:t>信息的可再解释的形式化表示</a:t>
            </a:r>
            <a:r>
              <a:rPr lang="zh-CN" altLang="en-US" sz="1600" dirty="0" smtClean="0"/>
              <a:t>，以适用于通信、解释或处理。</a:t>
            </a: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3</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数据标准课题</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属性值字典表</a:t>
            </a: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30</a:t>
            </a:fld>
            <a:endParaRPr lang="zh-CN" altLang="en-US"/>
          </a:p>
        </p:txBody>
      </p:sp>
      <p:graphicFrame>
        <p:nvGraphicFramePr>
          <p:cNvPr id="9" name="表格 8"/>
          <p:cNvGraphicFramePr>
            <a:graphicFrameLocks noGrp="1"/>
          </p:cNvGraphicFramePr>
          <p:nvPr/>
        </p:nvGraphicFramePr>
        <p:xfrm>
          <a:off x="1785918" y="2714620"/>
          <a:ext cx="5362596" cy="1971684"/>
        </p:xfrm>
        <a:graphic>
          <a:graphicData uri="http://schemas.openxmlformats.org/drawingml/2006/table">
            <a:tbl>
              <a:tblPr/>
              <a:tblGrid>
                <a:gridCol w="930901"/>
                <a:gridCol w="1633223"/>
                <a:gridCol w="2798472"/>
              </a:tblGrid>
              <a:tr h="328614">
                <a:tc>
                  <a:txBody>
                    <a:bodyPr/>
                    <a:lstStyle/>
                    <a:p>
                      <a:pPr algn="ctr">
                        <a:lnSpc>
                          <a:spcPct val="150000"/>
                        </a:lnSpc>
                        <a:spcAft>
                          <a:spcPts val="0"/>
                        </a:spcAft>
                      </a:pPr>
                      <a:r>
                        <a:rPr lang="zh-CN" sz="1400" kern="0" dirty="0">
                          <a:solidFill>
                            <a:srgbClr val="000000"/>
                          </a:solidFill>
                          <a:latin typeface="Calibri"/>
                          <a:ea typeface="宋体"/>
                          <a:cs typeface="宋体"/>
                        </a:rPr>
                        <a:t>代码</a:t>
                      </a:r>
                      <a:endParaRPr lang="zh-CN" sz="14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50000"/>
                        </a:lnSpc>
                        <a:spcAft>
                          <a:spcPts val="0"/>
                        </a:spcAft>
                      </a:pPr>
                      <a:r>
                        <a:rPr lang="zh-CN" sz="1400" kern="0">
                          <a:solidFill>
                            <a:srgbClr val="000000"/>
                          </a:solidFill>
                          <a:latin typeface="Calibri"/>
                          <a:ea typeface="宋体"/>
                          <a:cs typeface="宋体"/>
                        </a:rPr>
                        <a:t>名称</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algn="l">
                        <a:lnSpc>
                          <a:spcPct val="150000"/>
                        </a:lnSpc>
                        <a:spcAft>
                          <a:spcPts val="0"/>
                        </a:spcAft>
                      </a:pPr>
                      <a:r>
                        <a:rPr lang="zh-CN" sz="1400" kern="0" dirty="0">
                          <a:solidFill>
                            <a:srgbClr val="000000"/>
                          </a:solidFill>
                          <a:latin typeface="Calibri"/>
                          <a:ea typeface="宋体"/>
                          <a:cs typeface="宋体"/>
                        </a:rPr>
                        <a:t>备注</a:t>
                      </a:r>
                      <a:endParaRPr lang="zh-CN" sz="14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8D8D8"/>
                    </a:solidFill>
                  </a:tcPr>
                </a:tc>
              </a:tr>
              <a:tr h="328614">
                <a:tc>
                  <a:txBody>
                    <a:bodyPr/>
                    <a:lstStyle/>
                    <a:p>
                      <a:pPr algn="ctr">
                        <a:lnSpc>
                          <a:spcPct val="150000"/>
                        </a:lnSpc>
                        <a:spcAft>
                          <a:spcPts val="0"/>
                        </a:spcAft>
                      </a:pPr>
                      <a:r>
                        <a:rPr lang="en-US" sz="1400" kern="0">
                          <a:solidFill>
                            <a:srgbClr val="000000"/>
                          </a:solidFill>
                          <a:latin typeface="宋体"/>
                          <a:ea typeface="宋体"/>
                          <a:cs typeface="宋体"/>
                        </a:rPr>
                        <a:t>1</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400" kern="0">
                          <a:solidFill>
                            <a:srgbClr val="000000"/>
                          </a:solidFill>
                          <a:latin typeface="Calibri"/>
                          <a:ea typeface="宋体"/>
                          <a:cs typeface="宋体"/>
                        </a:rPr>
                        <a:t>轻度污染</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400" kern="0">
                          <a:solidFill>
                            <a:srgbClr val="000000"/>
                          </a:solidFill>
                          <a:latin typeface="Calibri"/>
                          <a:ea typeface="宋体"/>
                          <a:cs typeface="宋体"/>
                        </a:rPr>
                        <a:t>　</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8614">
                <a:tc>
                  <a:txBody>
                    <a:bodyPr/>
                    <a:lstStyle/>
                    <a:p>
                      <a:pPr algn="ctr">
                        <a:lnSpc>
                          <a:spcPct val="150000"/>
                        </a:lnSpc>
                        <a:spcAft>
                          <a:spcPts val="0"/>
                        </a:spcAft>
                      </a:pPr>
                      <a:r>
                        <a:rPr lang="en-US" sz="1400" kern="0">
                          <a:solidFill>
                            <a:srgbClr val="000000"/>
                          </a:solidFill>
                          <a:latin typeface="宋体"/>
                          <a:ea typeface="宋体"/>
                          <a:cs typeface="宋体"/>
                        </a:rPr>
                        <a:t>2</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400" kern="0">
                          <a:solidFill>
                            <a:srgbClr val="000000"/>
                          </a:solidFill>
                          <a:latin typeface="Calibri"/>
                          <a:ea typeface="宋体"/>
                          <a:cs typeface="宋体"/>
                        </a:rPr>
                        <a:t>中度污染</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400" kern="0">
                          <a:solidFill>
                            <a:srgbClr val="000000"/>
                          </a:solidFill>
                          <a:latin typeface="Calibri"/>
                          <a:ea typeface="宋体"/>
                          <a:cs typeface="宋体"/>
                        </a:rPr>
                        <a:t>　</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8614">
                <a:tc>
                  <a:txBody>
                    <a:bodyPr/>
                    <a:lstStyle/>
                    <a:p>
                      <a:pPr algn="ctr">
                        <a:lnSpc>
                          <a:spcPct val="150000"/>
                        </a:lnSpc>
                        <a:spcAft>
                          <a:spcPts val="0"/>
                        </a:spcAft>
                      </a:pPr>
                      <a:r>
                        <a:rPr lang="en-US" sz="1400" kern="0">
                          <a:solidFill>
                            <a:srgbClr val="000000"/>
                          </a:solidFill>
                          <a:latin typeface="宋体"/>
                          <a:ea typeface="宋体"/>
                          <a:cs typeface="宋体"/>
                        </a:rPr>
                        <a:t>3</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400" kern="0">
                          <a:solidFill>
                            <a:srgbClr val="000000"/>
                          </a:solidFill>
                          <a:latin typeface="Calibri"/>
                          <a:ea typeface="宋体"/>
                          <a:cs typeface="宋体"/>
                        </a:rPr>
                        <a:t>重度污染</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400" kern="0">
                          <a:solidFill>
                            <a:srgbClr val="000000"/>
                          </a:solidFill>
                          <a:latin typeface="Calibri"/>
                          <a:ea typeface="宋体"/>
                          <a:cs typeface="宋体"/>
                        </a:rPr>
                        <a:t>　</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8614">
                <a:tc>
                  <a:txBody>
                    <a:bodyPr/>
                    <a:lstStyle/>
                    <a:p>
                      <a:pPr algn="ctr">
                        <a:lnSpc>
                          <a:spcPct val="150000"/>
                        </a:lnSpc>
                        <a:spcAft>
                          <a:spcPts val="0"/>
                        </a:spcAft>
                      </a:pPr>
                      <a:r>
                        <a:rPr lang="en-US" sz="1400" kern="0">
                          <a:solidFill>
                            <a:srgbClr val="000000"/>
                          </a:solidFill>
                          <a:latin typeface="宋体"/>
                          <a:ea typeface="宋体"/>
                          <a:cs typeface="宋体"/>
                        </a:rPr>
                        <a:t>98</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400" kern="0">
                          <a:solidFill>
                            <a:srgbClr val="000000"/>
                          </a:solidFill>
                          <a:latin typeface="Calibri"/>
                          <a:ea typeface="宋体"/>
                          <a:cs typeface="宋体"/>
                        </a:rPr>
                        <a:t>其他</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400" kern="0">
                          <a:solidFill>
                            <a:srgbClr val="000000"/>
                          </a:solidFill>
                          <a:latin typeface="Calibri"/>
                          <a:ea typeface="宋体"/>
                          <a:cs typeface="宋体"/>
                        </a:rPr>
                        <a:t>　</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8614">
                <a:tc>
                  <a:txBody>
                    <a:bodyPr/>
                    <a:lstStyle/>
                    <a:p>
                      <a:pPr algn="ctr">
                        <a:lnSpc>
                          <a:spcPct val="150000"/>
                        </a:lnSpc>
                        <a:spcAft>
                          <a:spcPts val="0"/>
                        </a:spcAft>
                      </a:pPr>
                      <a:r>
                        <a:rPr lang="en-US" sz="1400" kern="0">
                          <a:solidFill>
                            <a:srgbClr val="000000"/>
                          </a:solidFill>
                          <a:latin typeface="宋体"/>
                          <a:ea typeface="宋体"/>
                          <a:cs typeface="宋体"/>
                        </a:rPr>
                        <a:t>99</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400" kern="0">
                          <a:solidFill>
                            <a:srgbClr val="000000"/>
                          </a:solidFill>
                          <a:latin typeface="Calibri"/>
                          <a:ea typeface="宋体"/>
                          <a:cs typeface="宋体"/>
                        </a:rPr>
                        <a:t>未定</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400" kern="0" dirty="0">
                          <a:solidFill>
                            <a:srgbClr val="000000"/>
                          </a:solidFill>
                          <a:latin typeface="Calibri"/>
                          <a:ea typeface="宋体"/>
                          <a:cs typeface="宋体"/>
                        </a:rPr>
                        <a:t>　</a:t>
                      </a:r>
                      <a:endParaRPr lang="zh-CN" sz="14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10" name="矩形 9"/>
          <p:cNvSpPr/>
          <p:nvPr/>
        </p:nvSpPr>
        <p:spPr>
          <a:xfrm>
            <a:off x="3143240" y="2285992"/>
            <a:ext cx="2377574" cy="369332"/>
          </a:xfrm>
          <a:prstGeom prst="rect">
            <a:avLst/>
          </a:prstGeom>
        </p:spPr>
        <p:txBody>
          <a:bodyPr wrap="none">
            <a:spAutoFit/>
          </a:bodyPr>
          <a:lstStyle/>
          <a:p>
            <a:r>
              <a:rPr lang="en-US" dirty="0" smtClean="0"/>
              <a:t>A211 </a:t>
            </a:r>
            <a:r>
              <a:rPr lang="zh-CN" altLang="en-US" dirty="0" smtClean="0"/>
              <a:t>污染程度字典表</a:t>
            </a:r>
            <a:endParaRPr lang="zh-CN" altLang="en-US" dirty="0"/>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400" b="0" i="0" u="none" strike="noStrike" kern="0" cap="none" spc="0" normalizeH="0" baseline="0" noProof="0" dirty="0" smtClean="0">
                <a:ln>
                  <a:noFill/>
                </a:ln>
                <a:solidFill>
                  <a:schemeClr val="lt1"/>
                </a:solidFill>
                <a:effectLst/>
                <a:uLnTx/>
                <a:uFillTx/>
                <a:latin typeface="+mn-lt"/>
                <a:ea typeface="+mn-ea"/>
                <a:cs typeface="+mn-cs"/>
              </a:rPr>
              <a:t>不动产登记</a:t>
            </a:r>
            <a:endParaRPr kumimoji="0" lang="zh-CN" altLang="en-US" sz="24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法规发布</a:t>
            </a:r>
          </a:p>
        </p:txBody>
      </p:sp>
      <p:sp>
        <p:nvSpPr>
          <p:cNvPr id="9" name="灯片编号占位符 8"/>
          <p:cNvSpPr>
            <a:spLocks noGrp="1"/>
          </p:cNvSpPr>
          <p:nvPr>
            <p:ph type="sldNum" sz="quarter" idx="12"/>
          </p:nvPr>
        </p:nvSpPr>
        <p:spPr/>
        <p:txBody>
          <a:bodyPr/>
          <a:lstStyle/>
          <a:p>
            <a:fld id="{413654A2-1211-4842-AFAB-0BEC0F3A6E7D}" type="slidenum">
              <a:rPr lang="zh-CN" altLang="en-US" smtClean="0"/>
              <a:pPr/>
              <a:t>31</a:t>
            </a:fld>
            <a:endParaRPr lang="zh-CN" altLang="en-US"/>
          </a:p>
        </p:txBody>
      </p:sp>
      <p:sp>
        <p:nvSpPr>
          <p:cNvPr id="2" name="Rectangle 1"/>
          <p:cNvSpPr>
            <a:spLocks noChangeArrowheads="1"/>
          </p:cNvSpPr>
          <p:nvPr/>
        </p:nvSpPr>
        <p:spPr bwMode="auto">
          <a:xfrm>
            <a:off x="214282" y="1785926"/>
            <a:ext cx="8715404" cy="353943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2014</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年</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12</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月</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22</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日，国务院通过中国政府网正式公布</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不动产登记暂行条例</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（国务院令第</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656</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号）</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，标志着不动产统一登记制度的正式建立。</a:t>
            </a:r>
            <a:endPar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2015</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年</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5</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月</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4</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日，国土资源部发布</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国土资源部关于做好不动产权籍调查工作的通知</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及</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不动产权籍调查技术方案（试行）</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（国土资发</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〔2015〕41</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号）</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a:t>
            </a:r>
            <a:endPar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2015</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年</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8</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月</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3</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日，国土资源部印发</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国土资源部关于做好不动产信息管理基础信息平台建设工作的通知</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（国土资发</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〔2015〕103</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号）及</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不动产登记信息管理基础平台建设总体方案</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0"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endParaRPr kumimoji="0" lang="en-US" altLang="zh-CN" sz="1600" b="0" i="0" u="none" strike="noStrike" cap="none" normalizeH="0" baseline="0" dirty="0" smtClean="0">
              <a:ln>
                <a:noFill/>
              </a:ln>
              <a:solidFill>
                <a:srgbClr val="FF0000"/>
              </a:solidFill>
              <a:effectLst/>
              <a:latin typeface="Arial" pitchFamily="34" charset="0"/>
              <a:ea typeface="宋体" pitchFamily="2"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2016</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年</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1</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月</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15</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日，国土资源部官网发布</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不动产登记暂行条例实施细则</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（国土资源部令第</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63</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号）</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，标志着不动产统一登记制度开始全面实施落地。</a:t>
            </a:r>
            <a:endPar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2016</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年</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5</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月</a:t>
            </a:r>
            <a:r>
              <a:rPr kumimoji="0" lang="en-US" altLang="zh-CN"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30</a:t>
            </a:r>
            <a:r>
              <a:rPr kumimoji="0" lang="zh-CN" altLang="en-US" sz="16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日，国土资源部发布</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国土资源部关于印发</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&lt;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不动产登记操作规范（试行）</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&gt;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的通知</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（国土资规</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〔2016〕6</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号），附件</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不动产登记操作规范（试行）</a:t>
            </a:r>
            <a:r>
              <a:rPr kumimoji="0" lang="en-US" altLang="zh-CN" sz="1600" b="1" i="0" u="none" strike="noStrike" cap="none" normalizeH="0" baseline="0" dirty="0" smtClean="0">
                <a:ln>
                  <a:noFill/>
                </a:ln>
                <a:solidFill>
                  <a:srgbClr val="FF0000"/>
                </a:solidFill>
                <a:effectLst/>
                <a:latin typeface="Arial" pitchFamily="34" charset="0"/>
                <a:ea typeface="宋体" pitchFamily="2" charset="-122"/>
                <a:cs typeface="Arial" pitchFamily="34" charset="0"/>
              </a:rPr>
              <a:t>》</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共</a:t>
            </a:r>
            <a:r>
              <a:rPr kumimoji="0" lang="en-US" altLang="zh-CN"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87</a:t>
            </a:r>
            <a:r>
              <a:rPr kumimoji="0" lang="zh-CN" altLang="en-US" sz="16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页。</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1" name="矩形 10"/>
          <p:cNvSpPr/>
          <p:nvPr/>
        </p:nvSpPr>
        <p:spPr>
          <a:xfrm>
            <a:off x="2143108" y="5643578"/>
            <a:ext cx="5143536"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zh-CN" altLang="en-US" dirty="0" smtClean="0"/>
              <a:t>国土部表示，此次不动产统一登记制度的目标明确为</a:t>
            </a:r>
            <a:r>
              <a:rPr lang="en-US" dirty="0" smtClean="0"/>
              <a:t>“</a:t>
            </a:r>
            <a:r>
              <a:rPr lang="zh-CN" altLang="en-US" dirty="0" smtClean="0"/>
              <a:t>确认和保护产权，为市场经济保驾护航。</a:t>
            </a:r>
            <a:endParaRPr lang="zh-CN" altLang="en-US" dirty="0"/>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000" b="1" dirty="0" smtClean="0"/>
              <a:t>数据标准</a:t>
            </a: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32</a:t>
            </a:fld>
            <a:endParaRPr lang="zh-CN" altLang="en-US"/>
          </a:p>
        </p:txBody>
      </p:sp>
      <p:sp>
        <p:nvSpPr>
          <p:cNvPr id="9" name="TextBox 8"/>
          <p:cNvSpPr txBox="1"/>
          <p:nvPr/>
        </p:nvSpPr>
        <p:spPr>
          <a:xfrm>
            <a:off x="1142976" y="1928802"/>
            <a:ext cx="6786610" cy="3416320"/>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nSpc>
                <a:spcPct val="150000"/>
              </a:lnSpc>
            </a:pPr>
            <a:r>
              <a:rPr lang="en-US" altLang="zh-CN" b="1" dirty="0" smtClean="0">
                <a:solidFill>
                  <a:srgbClr val="FF0000"/>
                </a:solidFill>
                <a:latin typeface="Arial" pitchFamily="34" charset="0"/>
                <a:ea typeface="宋体" pitchFamily="2" charset="-122"/>
                <a:cs typeface="Arial" pitchFamily="34" charset="0"/>
              </a:rPr>
              <a:t>《</a:t>
            </a:r>
            <a:r>
              <a:rPr lang="zh-CN" altLang="en-US" b="1" dirty="0" smtClean="0">
                <a:solidFill>
                  <a:srgbClr val="FF0000"/>
                </a:solidFill>
                <a:latin typeface="Arial" pitchFamily="34" charset="0"/>
                <a:ea typeface="宋体" pitchFamily="2" charset="-122"/>
                <a:cs typeface="Arial" pitchFamily="34" charset="0"/>
              </a:rPr>
              <a:t>不动产权籍调查技术方案（试行）</a:t>
            </a:r>
            <a:r>
              <a:rPr lang="en-US" altLang="zh-CN" b="1" dirty="0" smtClean="0">
                <a:solidFill>
                  <a:srgbClr val="FF0000"/>
                </a:solidFill>
                <a:latin typeface="Arial" pitchFamily="34" charset="0"/>
                <a:ea typeface="宋体" pitchFamily="2" charset="-122"/>
                <a:cs typeface="Arial" pitchFamily="34" charset="0"/>
              </a:rPr>
              <a:t>》</a:t>
            </a:r>
            <a:r>
              <a:rPr lang="zh-CN" altLang="en-US" b="1" dirty="0" smtClean="0">
                <a:solidFill>
                  <a:srgbClr val="FF0000"/>
                </a:solidFill>
                <a:latin typeface="Arial" pitchFamily="34" charset="0"/>
                <a:ea typeface="宋体" pitchFamily="2" charset="-122"/>
                <a:cs typeface="Arial" pitchFamily="34" charset="0"/>
              </a:rPr>
              <a:t>中：</a:t>
            </a:r>
            <a:endParaRPr lang="en-US" altLang="zh-CN" b="1" dirty="0" smtClean="0">
              <a:solidFill>
                <a:srgbClr val="FF0000"/>
              </a:solidFill>
              <a:latin typeface="Arial" pitchFamily="34" charset="0"/>
              <a:ea typeface="宋体" pitchFamily="2" charset="-122"/>
              <a:cs typeface="Arial" pitchFamily="34" charset="0"/>
            </a:endParaRPr>
          </a:p>
          <a:p>
            <a:pPr>
              <a:lnSpc>
                <a:spcPct val="150000"/>
              </a:lnSpc>
            </a:pPr>
            <a:r>
              <a:rPr lang="zh-CN" altLang="en-US" dirty="0" smtClean="0">
                <a:latin typeface="+mn-ea"/>
              </a:rPr>
              <a:t>    附录 </a:t>
            </a:r>
            <a:r>
              <a:rPr lang="en-US" altLang="zh-CN" dirty="0" smtClean="0">
                <a:latin typeface="+mn-ea"/>
              </a:rPr>
              <a:t>A  </a:t>
            </a:r>
            <a:r>
              <a:rPr lang="zh-CN" altLang="en-US" dirty="0" smtClean="0">
                <a:latin typeface="+mn-ea"/>
              </a:rPr>
              <a:t>不动产单元设定与代码编制规则（试行）</a:t>
            </a:r>
            <a:endParaRPr lang="en-US" altLang="zh-CN" dirty="0" smtClean="0">
              <a:latin typeface="+mn-ea"/>
            </a:endParaRPr>
          </a:p>
          <a:p>
            <a:pPr>
              <a:lnSpc>
                <a:spcPct val="150000"/>
              </a:lnSpc>
            </a:pPr>
            <a:r>
              <a:rPr lang="zh-CN" altLang="en-US" dirty="0" smtClean="0">
                <a:latin typeface="+mn-ea"/>
              </a:rPr>
              <a:t>    附录 </a:t>
            </a:r>
            <a:r>
              <a:rPr lang="en-US" altLang="zh-CN" dirty="0" smtClean="0">
                <a:latin typeface="+mn-ea"/>
              </a:rPr>
              <a:t>D  </a:t>
            </a:r>
            <a:r>
              <a:rPr lang="zh-CN" altLang="en-US" dirty="0" smtClean="0">
                <a:latin typeface="+mn-ea"/>
              </a:rPr>
              <a:t>不动产单元图样式及编制要求（试行）</a:t>
            </a:r>
            <a:endParaRPr lang="en-US" altLang="zh-CN" dirty="0" smtClean="0">
              <a:latin typeface="+mn-ea"/>
            </a:endParaRPr>
          </a:p>
          <a:p>
            <a:pPr>
              <a:lnSpc>
                <a:spcPct val="150000"/>
              </a:lnSpc>
            </a:pPr>
            <a:r>
              <a:rPr lang="zh-CN" altLang="en-US" dirty="0" smtClean="0">
                <a:latin typeface="+mn-ea"/>
              </a:rPr>
              <a:t>    附录 </a:t>
            </a:r>
            <a:r>
              <a:rPr lang="en-US" altLang="zh-CN" dirty="0" smtClean="0">
                <a:latin typeface="+mn-ea"/>
              </a:rPr>
              <a:t>E  </a:t>
            </a:r>
            <a:r>
              <a:rPr lang="zh-CN" altLang="en-US" dirty="0" smtClean="0">
                <a:latin typeface="+mn-ea"/>
              </a:rPr>
              <a:t>不动产测量报告格式及编写要求（试行）</a:t>
            </a:r>
            <a:r>
              <a:rPr lang="en-US" altLang="zh-CN" b="1" dirty="0" smtClean="0">
                <a:solidFill>
                  <a:srgbClr val="FF0000"/>
                </a:solidFill>
                <a:latin typeface="Arial" pitchFamily="34" charset="0"/>
                <a:ea typeface="宋体" pitchFamily="2" charset="-122"/>
                <a:cs typeface="Arial" pitchFamily="34" charset="0"/>
              </a:rPr>
              <a:t> </a:t>
            </a:r>
          </a:p>
          <a:p>
            <a:pPr>
              <a:lnSpc>
                <a:spcPct val="150000"/>
              </a:lnSpc>
            </a:pPr>
            <a:endParaRPr lang="en-US" altLang="zh-CN" b="1" dirty="0" smtClean="0">
              <a:solidFill>
                <a:srgbClr val="FF0000"/>
              </a:solidFill>
              <a:latin typeface="Arial" pitchFamily="34" charset="0"/>
              <a:ea typeface="宋体" pitchFamily="2" charset="-122"/>
              <a:cs typeface="Arial" pitchFamily="34" charset="0"/>
            </a:endParaRPr>
          </a:p>
          <a:p>
            <a:pPr>
              <a:lnSpc>
                <a:spcPct val="150000"/>
              </a:lnSpc>
            </a:pPr>
            <a:r>
              <a:rPr lang="en-US" altLang="zh-CN" b="1" dirty="0" smtClean="0">
                <a:solidFill>
                  <a:srgbClr val="FF0000"/>
                </a:solidFill>
                <a:latin typeface="Arial" pitchFamily="34" charset="0"/>
                <a:ea typeface="宋体" pitchFamily="2" charset="-122"/>
                <a:cs typeface="Arial" pitchFamily="34" charset="0"/>
              </a:rPr>
              <a:t>《</a:t>
            </a:r>
            <a:r>
              <a:rPr lang="zh-CN" altLang="en-US" b="1" dirty="0" smtClean="0">
                <a:solidFill>
                  <a:srgbClr val="FF0000"/>
                </a:solidFill>
                <a:latin typeface="Arial" pitchFamily="34" charset="0"/>
                <a:ea typeface="宋体" pitchFamily="2" charset="-122"/>
                <a:cs typeface="Arial" pitchFamily="34" charset="0"/>
              </a:rPr>
              <a:t>不动产登记信息管理基础平台建设总体方案</a:t>
            </a:r>
            <a:r>
              <a:rPr lang="en-US" altLang="zh-CN" b="1" dirty="0" smtClean="0">
                <a:solidFill>
                  <a:srgbClr val="FF0000"/>
                </a:solidFill>
                <a:latin typeface="Arial" pitchFamily="34" charset="0"/>
                <a:ea typeface="宋体" pitchFamily="2" charset="-122"/>
                <a:cs typeface="Arial" pitchFamily="34" charset="0"/>
              </a:rPr>
              <a:t>》</a:t>
            </a:r>
            <a:r>
              <a:rPr lang="zh-CN" altLang="en-US" b="1" dirty="0" smtClean="0">
                <a:solidFill>
                  <a:srgbClr val="FF0000"/>
                </a:solidFill>
                <a:latin typeface="Arial" pitchFamily="34" charset="0"/>
                <a:ea typeface="宋体" pitchFamily="2" charset="-122"/>
                <a:cs typeface="Arial" pitchFamily="34" charset="0"/>
              </a:rPr>
              <a:t>中：</a:t>
            </a:r>
            <a:endParaRPr lang="en-US" altLang="zh-CN" b="1" dirty="0" smtClean="0">
              <a:solidFill>
                <a:srgbClr val="FF0000"/>
              </a:solidFill>
              <a:latin typeface="Arial" pitchFamily="34" charset="0"/>
              <a:ea typeface="宋体" pitchFamily="2" charset="-122"/>
              <a:cs typeface="Arial" pitchFamily="34" charset="0"/>
            </a:endParaRPr>
          </a:p>
          <a:p>
            <a:pPr>
              <a:lnSpc>
                <a:spcPct val="150000"/>
              </a:lnSpc>
            </a:pPr>
            <a:r>
              <a:rPr lang="zh-CN" altLang="en-US" dirty="0" smtClean="0"/>
              <a:t>  附件</a:t>
            </a:r>
            <a:r>
              <a:rPr lang="en-US" dirty="0" smtClean="0"/>
              <a:t>1</a:t>
            </a:r>
            <a:r>
              <a:rPr lang="zh-CN" altLang="en-US" dirty="0" smtClean="0"/>
              <a:t>：</a:t>
            </a:r>
            <a:r>
              <a:rPr lang="en-US" altLang="zh-CN" dirty="0" smtClean="0"/>
              <a:t>《</a:t>
            </a:r>
            <a:r>
              <a:rPr lang="zh-CN" altLang="en-US" dirty="0" smtClean="0"/>
              <a:t>不动产登记数据库标准（试行）</a:t>
            </a:r>
            <a:r>
              <a:rPr lang="en-US" altLang="zh-CN" dirty="0" smtClean="0"/>
              <a:t>》</a:t>
            </a:r>
            <a:endParaRPr lang="en-US" altLang="zh-CN" dirty="0" smtClean="0">
              <a:latin typeface="+mn-ea"/>
            </a:endParaRPr>
          </a:p>
          <a:p>
            <a:pPr>
              <a:lnSpc>
                <a:spcPct val="150000"/>
              </a:lnSpc>
            </a:pPr>
            <a:endParaRPr lang="zh-CN" altLang="en-US" dirty="0">
              <a:latin typeface="+mn-ea"/>
              <a:ea typeface="+mn-ea"/>
            </a:endParaRPr>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400" b="0" i="0" u="none" strike="noStrike" kern="0" cap="none" spc="0" normalizeH="0" baseline="0" noProof="0" dirty="0" smtClean="0">
                <a:ln>
                  <a:noFill/>
                </a:ln>
                <a:solidFill>
                  <a:schemeClr val="lt1"/>
                </a:solidFill>
                <a:effectLst/>
                <a:uLnTx/>
                <a:uFillTx/>
                <a:latin typeface="+mn-lt"/>
                <a:ea typeface="+mn-ea"/>
                <a:cs typeface="+mn-cs"/>
              </a:rPr>
              <a:t>不动产登记</a:t>
            </a:r>
            <a:endParaRPr kumimoji="0" lang="zh-CN" altLang="en-US" sz="24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不动产单元</a:t>
            </a:r>
          </a:p>
        </p:txBody>
      </p:sp>
      <p:sp>
        <p:nvSpPr>
          <p:cNvPr id="6" name="矩形 5"/>
          <p:cNvSpPr/>
          <p:nvPr/>
        </p:nvSpPr>
        <p:spPr>
          <a:xfrm>
            <a:off x="1571604" y="1857364"/>
            <a:ext cx="6072230" cy="923330"/>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r>
              <a:rPr lang="zh-CN" altLang="en-US" b="1" dirty="0" smtClean="0"/>
              <a:t>不动产单元</a:t>
            </a:r>
            <a:r>
              <a:rPr lang="en-US" b="1" dirty="0" smtClean="0"/>
              <a:t> real estate unit</a:t>
            </a:r>
          </a:p>
          <a:p>
            <a:endParaRPr lang="zh-CN" altLang="en-US" dirty="0" smtClean="0"/>
          </a:p>
          <a:p>
            <a:r>
              <a:rPr lang="zh-CN" altLang="en-US" dirty="0" smtClean="0"/>
              <a:t>权属界线固定封闭且具有独立使用价值的空间。</a:t>
            </a:r>
            <a:endParaRPr lang="zh-CN" altLang="en-US" dirty="0"/>
          </a:p>
        </p:txBody>
      </p:sp>
      <p:sp>
        <p:nvSpPr>
          <p:cNvPr id="7" name="矩形 6"/>
          <p:cNvSpPr/>
          <p:nvPr/>
        </p:nvSpPr>
        <p:spPr>
          <a:xfrm>
            <a:off x="1571604" y="3143248"/>
            <a:ext cx="6072230" cy="1200329"/>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r>
              <a:rPr lang="zh-CN" altLang="en-US" b="1" dirty="0" smtClean="0"/>
              <a:t>不动产单元代码 </a:t>
            </a:r>
            <a:r>
              <a:rPr lang="en-US" altLang="zh-CN" b="1" dirty="0" smtClean="0"/>
              <a:t>identifier of real estate unit</a:t>
            </a:r>
          </a:p>
          <a:p>
            <a:endParaRPr lang="en-US" altLang="zh-CN" dirty="0" smtClean="0"/>
          </a:p>
          <a:p>
            <a:r>
              <a:rPr lang="zh-CN" altLang="en-US" dirty="0" smtClean="0"/>
              <a:t>即不动产单元号，是按一定规则赋予不动产单元的唯一和可识别的标识码。</a:t>
            </a:r>
            <a:endParaRPr lang="zh-CN" altLang="en-US" dirty="0"/>
          </a:p>
        </p:txBody>
      </p:sp>
      <p:sp>
        <p:nvSpPr>
          <p:cNvPr id="104449" name="Rectangle 1"/>
          <p:cNvSpPr>
            <a:spLocks noChangeArrowheads="1"/>
          </p:cNvSpPr>
          <p:nvPr/>
        </p:nvSpPr>
        <p:spPr bwMode="auto">
          <a:xfrm>
            <a:off x="1571604" y="4786322"/>
            <a:ext cx="6143668" cy="646331"/>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a:t>
            </a:r>
            <a:r>
              <a:rPr kumimoji="0" lang="zh-CN"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不动产登记暂行条例</a:t>
            </a:r>
            <a:r>
              <a:rPr kumimoji="0" lang="zh-CN" altLang="zh-CN"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a:t>
            </a:r>
            <a:r>
              <a:rPr kumimoji="0" lang="zh-CN"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第</a:t>
            </a:r>
            <a:r>
              <a:rPr kumimoji="0" lang="en-US" altLang="zh-CN"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8</a:t>
            </a:r>
            <a:r>
              <a:rPr kumimoji="0" lang="zh-CN" altLang="en-US"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条第</a:t>
            </a:r>
            <a:r>
              <a:rPr kumimoji="0" lang="en-US" altLang="zh-CN"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1</a:t>
            </a:r>
            <a:r>
              <a:rPr kumimoji="0" lang="zh-CN" altLang="en-US"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款规定： “不动产以不动产单元为基本单位进行登记。不动产单元具有惟一编码。”</a:t>
            </a:r>
            <a:endParaRPr kumimoji="0" lang="zh-CN" altLang="en-US" b="0" i="0" u="none" strike="noStrike" cap="none" normalizeH="0" baseline="0" dirty="0" smtClean="0">
              <a:ln>
                <a:noFill/>
              </a:ln>
              <a:solidFill>
                <a:schemeClr val="tx1"/>
              </a:solidFill>
              <a:effectLst/>
              <a:latin typeface="Arial" pitchFamily="34" charset="0"/>
              <a:ea typeface="宋体" pitchFamily="2" charset="-122"/>
            </a:endParaRPr>
          </a:p>
        </p:txBody>
      </p:sp>
      <p:sp>
        <p:nvSpPr>
          <p:cNvPr id="9" name="灯片编号占位符 8"/>
          <p:cNvSpPr>
            <a:spLocks noGrp="1"/>
          </p:cNvSpPr>
          <p:nvPr>
            <p:ph type="sldNum" sz="quarter" idx="12"/>
          </p:nvPr>
        </p:nvSpPr>
        <p:spPr/>
        <p:txBody>
          <a:bodyPr/>
          <a:lstStyle/>
          <a:p>
            <a:fld id="{413654A2-1211-4842-AFAB-0BEC0F3A6E7D}" type="slidenum">
              <a:rPr lang="zh-CN" altLang="en-US" smtClean="0"/>
              <a:pPr/>
              <a:t>33</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r>
              <a:rPr lang="zh-CN" altLang="en-US" sz="2000" dirty="0" smtClean="0"/>
              <a:t>不动产单元设定</a:t>
            </a:r>
          </a:p>
        </p:txBody>
      </p:sp>
      <p:sp>
        <p:nvSpPr>
          <p:cNvPr id="6" name="矩形 5"/>
          <p:cNvSpPr/>
          <p:nvPr/>
        </p:nvSpPr>
        <p:spPr>
          <a:xfrm>
            <a:off x="1142976" y="1785926"/>
            <a:ext cx="6786610" cy="1754326"/>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altLang="zh-CN" dirty="0" smtClean="0">
                <a:solidFill>
                  <a:schemeClr val="tx1"/>
                </a:solidFill>
              </a:rPr>
              <a:t>a</a:t>
            </a:r>
            <a:r>
              <a:rPr lang="zh-CN" altLang="en-US" dirty="0" smtClean="0">
                <a:solidFill>
                  <a:schemeClr val="tx1"/>
                </a:solidFill>
              </a:rPr>
              <a:t>）集体土地所有权</a:t>
            </a:r>
            <a:r>
              <a:rPr lang="zh-CN" altLang="en-US" b="1" dirty="0" smtClean="0">
                <a:solidFill>
                  <a:schemeClr val="tx1"/>
                </a:solidFill>
              </a:rPr>
              <a:t>宗地</a:t>
            </a:r>
            <a:r>
              <a:rPr lang="zh-CN" altLang="en-US" dirty="0" smtClean="0">
                <a:solidFill>
                  <a:schemeClr val="tx1"/>
                </a:solidFill>
              </a:rPr>
              <a:t>应设定不动产单元。</a:t>
            </a:r>
            <a:endParaRPr lang="en-US" altLang="zh-CN" dirty="0" smtClean="0">
              <a:solidFill>
                <a:schemeClr val="tx1"/>
              </a:solidFill>
            </a:endParaRPr>
          </a:p>
          <a:p>
            <a:endParaRPr lang="zh-CN" altLang="en-US" dirty="0" smtClean="0">
              <a:solidFill>
                <a:schemeClr val="tx1"/>
              </a:solidFill>
            </a:endParaRPr>
          </a:p>
          <a:p>
            <a:r>
              <a:rPr lang="en-US" altLang="zh-CN" dirty="0" smtClean="0">
                <a:solidFill>
                  <a:schemeClr val="tx1"/>
                </a:solidFill>
              </a:rPr>
              <a:t>b</a:t>
            </a:r>
            <a:r>
              <a:rPr lang="zh-CN" altLang="en-US" dirty="0" smtClean="0">
                <a:solidFill>
                  <a:schemeClr val="tx1"/>
                </a:solidFill>
              </a:rPr>
              <a:t>）无定着物的使用权宗地（宗海）应设为一个不动产单元。</a:t>
            </a:r>
            <a:endParaRPr lang="en-US" altLang="zh-CN" dirty="0" smtClean="0">
              <a:solidFill>
                <a:schemeClr val="tx1"/>
              </a:solidFill>
            </a:endParaRPr>
          </a:p>
          <a:p>
            <a:endParaRPr lang="zh-CN" altLang="en-US" dirty="0" smtClean="0">
              <a:solidFill>
                <a:schemeClr val="tx1"/>
              </a:solidFill>
            </a:endParaRPr>
          </a:p>
          <a:p>
            <a:r>
              <a:rPr lang="en-US" altLang="zh-CN" dirty="0" smtClean="0">
                <a:solidFill>
                  <a:schemeClr val="tx1"/>
                </a:solidFill>
              </a:rPr>
              <a:t>c</a:t>
            </a:r>
            <a:r>
              <a:rPr lang="zh-CN" altLang="en-US" dirty="0" smtClean="0">
                <a:solidFill>
                  <a:schemeClr val="tx1"/>
                </a:solidFill>
              </a:rPr>
              <a:t>）有定着物的使用权宗地（宗海），宗地（宗海）内的每个</a:t>
            </a:r>
            <a:r>
              <a:rPr lang="zh-CN" altLang="en-US" b="1" dirty="0" smtClean="0">
                <a:solidFill>
                  <a:schemeClr val="tx1"/>
                </a:solidFill>
              </a:rPr>
              <a:t>定着</a:t>
            </a:r>
          </a:p>
          <a:p>
            <a:r>
              <a:rPr lang="zh-CN" altLang="en-US" b="1" dirty="0" smtClean="0">
                <a:solidFill>
                  <a:schemeClr val="tx1"/>
                </a:solidFill>
              </a:rPr>
              <a:t>物单元</a:t>
            </a:r>
            <a:r>
              <a:rPr lang="zh-CN" altLang="en-US" dirty="0" smtClean="0">
                <a:solidFill>
                  <a:schemeClr val="tx1"/>
                </a:solidFill>
              </a:rPr>
              <a:t>与该宗地（宗海）应设为一个不动产单元。</a:t>
            </a:r>
            <a:endParaRPr lang="zh-CN" altLang="en-US" dirty="0">
              <a:solidFill>
                <a:schemeClr val="tx1"/>
              </a:solidFill>
            </a:endParaRP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34</a:t>
            </a:fld>
            <a:endParaRPr lang="zh-CN" altLang="en-US" dirty="0"/>
          </a:p>
        </p:txBody>
      </p:sp>
      <p:sp>
        <p:nvSpPr>
          <p:cNvPr id="8" name="矩形 7"/>
          <p:cNvSpPr/>
          <p:nvPr/>
        </p:nvSpPr>
        <p:spPr>
          <a:xfrm>
            <a:off x="1000100" y="3929066"/>
            <a:ext cx="7286676" cy="230832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zh-CN" altLang="en-US" sz="1600" dirty="0" smtClean="0"/>
              <a:t>定着物为房屋等建筑物、 构筑物的， 按以下情形划分定着物单元：</a:t>
            </a:r>
            <a:endParaRPr lang="en-US" altLang="zh-CN" sz="1600" dirty="0" smtClean="0"/>
          </a:p>
          <a:p>
            <a:endParaRPr lang="zh-CN" altLang="en-US" sz="1600" dirty="0" smtClean="0"/>
          </a:p>
          <a:p>
            <a:r>
              <a:rPr lang="en-US" altLang="zh-CN" sz="1600" dirty="0" smtClean="0"/>
              <a:t>a</a:t>
            </a:r>
            <a:r>
              <a:rPr lang="zh-CN" altLang="en-US" sz="1600" dirty="0" smtClean="0"/>
              <a:t>）同一权利人拥有的独幢房屋宜划分为一个定着物单元。</a:t>
            </a:r>
          </a:p>
          <a:p>
            <a:r>
              <a:rPr lang="en-US" altLang="zh-CN" sz="1600" dirty="0" smtClean="0"/>
              <a:t>b</a:t>
            </a:r>
            <a:r>
              <a:rPr lang="zh-CN" altLang="en-US" sz="1600" dirty="0" smtClean="0"/>
              <a:t>）具有多个权利人的一幢房屋，应按照界线固定，且具有独立使用价值的幢、层、套、间等封闭空间划分定着物单元。</a:t>
            </a:r>
          </a:p>
          <a:p>
            <a:r>
              <a:rPr lang="en-US" altLang="zh-CN" sz="1600" dirty="0" smtClean="0"/>
              <a:t>c</a:t>
            </a:r>
            <a:r>
              <a:rPr lang="zh-CN" altLang="en-US" sz="1600" dirty="0" smtClean="0"/>
              <a:t>）同一权利人拥有多套（层、间等）界线固定且具有独立使用价值的房屋，每套（层、间等）房屋宜各自划分定着物单元。</a:t>
            </a:r>
          </a:p>
          <a:p>
            <a:r>
              <a:rPr lang="en-US" altLang="zh-CN" sz="1600" dirty="0" smtClean="0"/>
              <a:t>d</a:t>
            </a:r>
            <a:r>
              <a:rPr lang="zh-CN" altLang="en-US" sz="1600" dirty="0" smtClean="0"/>
              <a:t>）同一权利人（如：行政机关、企事业单位等）拥有的两幢或两幢以上的房屋可共同组成一个定着物单元。</a:t>
            </a:r>
            <a:endParaRPr lang="zh-CN" altLang="en-US" sz="1600" dirty="0"/>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b="1" dirty="0" smtClean="0">
                <a:effectLst>
                  <a:outerShdw blurRad="38100" dist="38100" dir="2700000" algn="tl">
                    <a:srgbClr val="000000">
                      <a:alpha val="43137"/>
                    </a:srgbClr>
                  </a:outerShdw>
                </a:effectLst>
                <a:latin typeface="+mj-ea"/>
                <a:ea typeface="+mj-ea"/>
              </a:rPr>
              <a:t>不动产单元代码结构</a:t>
            </a:r>
          </a:p>
        </p:txBody>
      </p:sp>
      <p:pic>
        <p:nvPicPr>
          <p:cNvPr id="100353" name="Picture 1"/>
          <p:cNvPicPr>
            <a:picLocks noChangeAspect="1" noChangeArrowheads="1"/>
          </p:cNvPicPr>
          <p:nvPr/>
        </p:nvPicPr>
        <p:blipFill>
          <a:blip r:embed="rId4"/>
          <a:srcRect/>
          <a:stretch>
            <a:fillRect/>
          </a:stretch>
        </p:blipFill>
        <p:spPr bwMode="auto">
          <a:xfrm>
            <a:off x="1428728" y="1643050"/>
            <a:ext cx="6124575" cy="3476625"/>
          </a:xfrm>
          <a:prstGeom prst="rect">
            <a:avLst/>
          </a:prstGeom>
          <a:noFill/>
          <a:ln w="9525">
            <a:noFill/>
            <a:miter lim="800000"/>
            <a:headEnd/>
            <a:tailEnd/>
          </a:ln>
          <a:effectLst/>
        </p:spPr>
      </p:pic>
      <p:sp>
        <p:nvSpPr>
          <p:cNvPr id="7" name="TextBox 6"/>
          <p:cNvSpPr txBox="1"/>
          <p:nvPr/>
        </p:nvSpPr>
        <p:spPr>
          <a:xfrm>
            <a:off x="2428860" y="5429264"/>
            <a:ext cx="4000528" cy="458908"/>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lnSpc>
                <a:spcPct val="150000"/>
              </a:lnSpc>
            </a:pPr>
            <a:r>
              <a:rPr lang="en-US" altLang="zh-CN" dirty="0" smtClean="0">
                <a:latin typeface="+mn-ea"/>
                <a:ea typeface="+mn-ea"/>
              </a:rPr>
              <a:t>7</a:t>
            </a:r>
            <a:r>
              <a:rPr lang="zh-CN" altLang="en-US" dirty="0" smtClean="0">
                <a:latin typeface="+mn-ea"/>
                <a:ea typeface="+mn-ea"/>
              </a:rPr>
              <a:t>层</a:t>
            </a:r>
            <a:r>
              <a:rPr lang="en-US" altLang="zh-CN" dirty="0" smtClean="0">
                <a:latin typeface="+mn-ea"/>
                <a:ea typeface="+mn-ea"/>
              </a:rPr>
              <a:t>28</a:t>
            </a:r>
            <a:r>
              <a:rPr lang="zh-CN" altLang="en-US" dirty="0" smtClean="0">
                <a:latin typeface="+mn-ea"/>
                <a:ea typeface="+mn-ea"/>
              </a:rPr>
              <a:t>位层次码</a:t>
            </a:r>
            <a:endParaRPr lang="zh-CN" altLang="en-US" dirty="0">
              <a:latin typeface="+mn-ea"/>
              <a:ea typeface="+mn-ea"/>
            </a:endParaRPr>
          </a:p>
        </p:txBody>
      </p:sp>
      <p:sp>
        <p:nvSpPr>
          <p:cNvPr id="8" name="灯片编号占位符 7"/>
          <p:cNvSpPr>
            <a:spLocks noGrp="1"/>
          </p:cNvSpPr>
          <p:nvPr>
            <p:ph type="sldNum" sz="quarter" idx="12"/>
          </p:nvPr>
        </p:nvSpPr>
        <p:spPr/>
        <p:txBody>
          <a:bodyPr/>
          <a:lstStyle/>
          <a:p>
            <a:fld id="{413654A2-1211-4842-AFAB-0BEC0F3A6E7D}" type="slidenum">
              <a:rPr lang="zh-CN" altLang="en-US" smtClean="0"/>
              <a:pPr/>
              <a:t>35</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b="1" dirty="0" smtClean="0">
                <a:effectLst>
                  <a:outerShdw blurRad="38100" dist="38100" dir="2700000" algn="tl">
                    <a:srgbClr val="000000">
                      <a:alpha val="43137"/>
                    </a:srgbClr>
                  </a:outerShdw>
                </a:effectLst>
                <a:latin typeface="+mj-ea"/>
              </a:rPr>
              <a:t>不动产单元</a:t>
            </a:r>
            <a:r>
              <a:rPr lang="zh-CN" altLang="en-US" b="1" dirty="0" smtClean="0">
                <a:effectLst>
                  <a:outerShdw blurRad="38100" dist="38100" dir="2700000" algn="tl">
                    <a:srgbClr val="000000">
                      <a:alpha val="43137"/>
                    </a:srgbClr>
                  </a:outerShdw>
                </a:effectLst>
                <a:latin typeface="+mj-ea"/>
                <a:ea typeface="+mj-ea"/>
              </a:rPr>
              <a:t>编码方法</a:t>
            </a:r>
          </a:p>
        </p:txBody>
      </p:sp>
      <p:sp>
        <p:nvSpPr>
          <p:cNvPr id="6" name="矩形 5"/>
          <p:cNvSpPr/>
          <p:nvPr/>
        </p:nvSpPr>
        <p:spPr>
          <a:xfrm>
            <a:off x="1500166" y="2136339"/>
            <a:ext cx="6143668" cy="206210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1600" dirty="0" smtClean="0"/>
              <a:t>a</a:t>
            </a:r>
            <a:r>
              <a:rPr lang="zh-CN" altLang="en-US" sz="1600" dirty="0" smtClean="0"/>
              <a:t>）第一层次为县级行政区划，代码为 </a:t>
            </a:r>
            <a:r>
              <a:rPr lang="en-US" altLang="zh-CN" sz="1600" dirty="0" smtClean="0"/>
              <a:t>6 </a:t>
            </a:r>
            <a:r>
              <a:rPr lang="zh-CN" altLang="en-US" sz="1600" dirty="0" smtClean="0"/>
              <a:t>位，采用 </a:t>
            </a:r>
            <a:r>
              <a:rPr lang="en-US" altLang="zh-CN" sz="1600" dirty="0" smtClean="0"/>
              <a:t>GB/T 2260 </a:t>
            </a:r>
            <a:r>
              <a:rPr lang="zh-CN" altLang="en-US" sz="1600" dirty="0" smtClean="0"/>
              <a:t>规定的行政区划代码。</a:t>
            </a:r>
            <a:endParaRPr lang="en-US" altLang="zh-CN" sz="1600" dirty="0" smtClean="0"/>
          </a:p>
          <a:p>
            <a:endParaRPr lang="zh-CN" altLang="en-US" sz="1600" dirty="0" smtClean="0"/>
          </a:p>
          <a:p>
            <a:r>
              <a:rPr lang="en-US" altLang="zh-CN" sz="1600" dirty="0" smtClean="0"/>
              <a:t>b</a:t>
            </a:r>
            <a:r>
              <a:rPr lang="zh-CN" altLang="en-US" sz="1600" dirty="0" smtClean="0"/>
              <a:t>）第二层次为地籍区，代码为 </a:t>
            </a:r>
            <a:r>
              <a:rPr lang="en-US" altLang="zh-CN" sz="1600" dirty="0" smtClean="0"/>
              <a:t>3 </a:t>
            </a:r>
            <a:r>
              <a:rPr lang="zh-CN" altLang="en-US" sz="1600" dirty="0" smtClean="0"/>
              <a:t>位，码值为 </a:t>
            </a:r>
            <a:r>
              <a:rPr lang="en-US" altLang="zh-CN" sz="1600" dirty="0" smtClean="0"/>
              <a:t>000~999</a:t>
            </a:r>
            <a:r>
              <a:rPr lang="zh-CN" altLang="en-US" sz="1600" dirty="0" smtClean="0"/>
              <a:t>；其中，海籍调查时，地籍区可用“</a:t>
            </a:r>
            <a:r>
              <a:rPr lang="en-US" altLang="zh-CN" sz="1600" dirty="0" smtClean="0"/>
              <a:t>000”</a:t>
            </a:r>
            <a:r>
              <a:rPr lang="zh-CN" altLang="en-US" sz="1600" dirty="0" smtClean="0"/>
              <a:t>表示。</a:t>
            </a:r>
            <a:endParaRPr lang="en-US" altLang="zh-CN" sz="1600" dirty="0" smtClean="0"/>
          </a:p>
          <a:p>
            <a:endParaRPr lang="zh-CN" altLang="en-US" sz="1600" dirty="0" smtClean="0"/>
          </a:p>
          <a:p>
            <a:r>
              <a:rPr lang="en-US" altLang="zh-CN" sz="1600" dirty="0" smtClean="0"/>
              <a:t>c</a:t>
            </a:r>
            <a:r>
              <a:rPr lang="zh-CN" altLang="en-US" sz="1600" dirty="0" smtClean="0"/>
              <a:t>）第三层次为地籍子区，代码为 </a:t>
            </a:r>
            <a:r>
              <a:rPr lang="en-US" altLang="zh-CN" sz="1600" dirty="0" smtClean="0"/>
              <a:t>3 </a:t>
            </a:r>
            <a:r>
              <a:rPr lang="zh-CN" altLang="en-US" sz="1600" dirty="0" smtClean="0"/>
              <a:t>位，码值为 </a:t>
            </a:r>
            <a:r>
              <a:rPr lang="en-US" altLang="zh-CN" sz="1600" dirty="0" smtClean="0"/>
              <a:t>000~999</a:t>
            </a:r>
            <a:r>
              <a:rPr lang="zh-CN" altLang="en-US" sz="1600" dirty="0" smtClean="0"/>
              <a:t>；其中，海籍调查时，地籍子区可用“</a:t>
            </a:r>
            <a:r>
              <a:rPr lang="en-US" altLang="zh-CN" sz="1600" dirty="0" smtClean="0"/>
              <a:t>000”</a:t>
            </a:r>
            <a:r>
              <a:rPr lang="zh-CN" altLang="en-US" sz="1600" dirty="0" smtClean="0"/>
              <a:t>表示。</a:t>
            </a:r>
            <a:endParaRPr lang="zh-CN" altLang="en-US" sz="1600"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36</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lvl="0" algn="ctr"/>
            <a:r>
              <a:rPr lang="zh-CN" altLang="en-US" b="1" dirty="0" smtClean="0">
                <a:solidFill>
                  <a:prstClr val="white"/>
                </a:solidFill>
                <a:effectLst>
                  <a:outerShdw blurRad="38100" dist="38100" dir="2700000" algn="tl">
                    <a:srgbClr val="000000">
                      <a:alpha val="43137"/>
                    </a:srgbClr>
                  </a:outerShdw>
                </a:effectLst>
                <a:latin typeface="微软雅黑"/>
              </a:rPr>
              <a:t>不动产单元编码方法</a:t>
            </a:r>
          </a:p>
        </p:txBody>
      </p:sp>
      <p:sp>
        <p:nvSpPr>
          <p:cNvPr id="6" name="矩形 5"/>
          <p:cNvSpPr/>
          <p:nvPr/>
        </p:nvSpPr>
        <p:spPr>
          <a:xfrm>
            <a:off x="785786" y="1785926"/>
            <a:ext cx="7643866" cy="304698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1600" dirty="0" smtClean="0"/>
              <a:t>d</a:t>
            </a:r>
            <a:r>
              <a:rPr lang="zh-CN" altLang="en-US" sz="1600" dirty="0" smtClean="0"/>
              <a:t>）第四层次为宗地（宗海）特征码，代码为 </a:t>
            </a:r>
            <a:r>
              <a:rPr lang="en-US" altLang="zh-CN" sz="1600" dirty="0" smtClean="0"/>
              <a:t>2 </a:t>
            </a:r>
            <a:r>
              <a:rPr lang="zh-CN" altLang="en-US" sz="1600" dirty="0" smtClean="0"/>
              <a:t>位。其中：</a:t>
            </a:r>
            <a:endParaRPr lang="en-US" altLang="zh-CN" sz="1600" dirty="0" smtClean="0"/>
          </a:p>
          <a:p>
            <a:endParaRPr lang="zh-CN" altLang="en-US" sz="1600" dirty="0" smtClean="0"/>
          </a:p>
          <a:p>
            <a:r>
              <a:rPr lang="en-US" altLang="zh-CN" sz="1600" dirty="0" smtClean="0"/>
              <a:t>1</a:t>
            </a:r>
            <a:r>
              <a:rPr lang="zh-CN" altLang="en-US" sz="1600" dirty="0" smtClean="0"/>
              <a:t>）第 </a:t>
            </a:r>
            <a:r>
              <a:rPr lang="en-US" altLang="zh-CN" sz="1600" dirty="0" smtClean="0"/>
              <a:t>1 </a:t>
            </a:r>
            <a:r>
              <a:rPr lang="zh-CN" altLang="en-US" sz="1600" dirty="0" smtClean="0"/>
              <a:t>位用 </a:t>
            </a:r>
            <a:r>
              <a:rPr lang="en-US" altLang="zh-CN" sz="1600" dirty="0" smtClean="0"/>
              <a:t>G</a:t>
            </a:r>
            <a:r>
              <a:rPr lang="zh-CN" altLang="en-US" sz="1600" dirty="0" smtClean="0"/>
              <a:t>、</a:t>
            </a:r>
            <a:r>
              <a:rPr lang="en-US" altLang="zh-CN" sz="1600" dirty="0" smtClean="0"/>
              <a:t>J</a:t>
            </a:r>
            <a:r>
              <a:rPr lang="zh-CN" altLang="en-US" sz="1600" dirty="0" smtClean="0"/>
              <a:t>、</a:t>
            </a:r>
            <a:r>
              <a:rPr lang="en-US" altLang="zh-CN" sz="1600" dirty="0" smtClean="0"/>
              <a:t>Z </a:t>
            </a:r>
            <a:r>
              <a:rPr lang="zh-CN" altLang="en-US" sz="1600" dirty="0" smtClean="0"/>
              <a:t>表示。“</a:t>
            </a:r>
            <a:r>
              <a:rPr lang="en-US" altLang="zh-CN" sz="1600" dirty="0" smtClean="0"/>
              <a:t>G”</a:t>
            </a:r>
            <a:r>
              <a:rPr lang="zh-CN" altLang="en-US" sz="1600" dirty="0" smtClean="0"/>
              <a:t>表示国家土地（海域）所有权，“</a:t>
            </a:r>
            <a:r>
              <a:rPr lang="en-US" altLang="zh-CN" sz="1600" dirty="0" smtClean="0"/>
              <a:t>J”</a:t>
            </a:r>
            <a:r>
              <a:rPr lang="zh-CN" altLang="en-US" sz="1600" dirty="0" smtClean="0"/>
              <a:t>表示集体土地所有权，“</a:t>
            </a:r>
            <a:r>
              <a:rPr lang="en-US" altLang="zh-CN" sz="1600" dirty="0" smtClean="0"/>
              <a:t>Z”</a:t>
            </a:r>
            <a:r>
              <a:rPr lang="zh-CN" altLang="en-US" sz="1600" dirty="0" smtClean="0"/>
              <a:t>表示土地（海域）所有权未确定或有争议。</a:t>
            </a:r>
            <a:endParaRPr lang="en-US" altLang="zh-CN" sz="1600" dirty="0" smtClean="0"/>
          </a:p>
          <a:p>
            <a:endParaRPr lang="zh-CN" altLang="en-US" sz="1600" dirty="0" smtClean="0"/>
          </a:p>
          <a:p>
            <a:r>
              <a:rPr lang="en-US" altLang="zh-CN" sz="1600" dirty="0" smtClean="0"/>
              <a:t>2</a:t>
            </a:r>
            <a:r>
              <a:rPr lang="zh-CN" altLang="en-US" sz="1600" dirty="0" smtClean="0"/>
              <a:t>）第 </a:t>
            </a:r>
            <a:r>
              <a:rPr lang="en-US" altLang="zh-CN" sz="1600" dirty="0" smtClean="0"/>
              <a:t>2 </a:t>
            </a:r>
            <a:r>
              <a:rPr lang="zh-CN" altLang="en-US" sz="1600" dirty="0" smtClean="0"/>
              <a:t>位用 </a:t>
            </a:r>
            <a:r>
              <a:rPr lang="en-US" altLang="zh-CN" sz="1600" dirty="0" smtClean="0"/>
              <a:t>A</a:t>
            </a:r>
            <a:r>
              <a:rPr lang="zh-CN" altLang="en-US" sz="1600" dirty="0" smtClean="0"/>
              <a:t>、</a:t>
            </a:r>
            <a:r>
              <a:rPr lang="en-US" altLang="zh-CN" sz="1600" dirty="0" smtClean="0"/>
              <a:t>B</a:t>
            </a:r>
            <a:r>
              <a:rPr lang="zh-CN" altLang="en-US" sz="1600" dirty="0" smtClean="0"/>
              <a:t>、</a:t>
            </a:r>
            <a:r>
              <a:rPr lang="en-US" altLang="zh-CN" sz="1600" dirty="0" smtClean="0"/>
              <a:t>S</a:t>
            </a:r>
            <a:r>
              <a:rPr lang="zh-CN" altLang="en-US" sz="1600" dirty="0" smtClean="0"/>
              <a:t>、</a:t>
            </a:r>
            <a:r>
              <a:rPr lang="en-US" altLang="zh-CN" sz="1600" dirty="0" smtClean="0"/>
              <a:t>X</a:t>
            </a:r>
            <a:r>
              <a:rPr lang="zh-CN" altLang="en-US" sz="1600" dirty="0" smtClean="0"/>
              <a:t>、</a:t>
            </a:r>
            <a:r>
              <a:rPr lang="en-US" altLang="zh-CN" sz="1600" dirty="0" smtClean="0"/>
              <a:t>C</a:t>
            </a:r>
            <a:r>
              <a:rPr lang="zh-CN" altLang="en-US" sz="1600" dirty="0" smtClean="0"/>
              <a:t>、</a:t>
            </a:r>
            <a:r>
              <a:rPr lang="en-US" altLang="zh-CN" sz="1600" dirty="0" smtClean="0"/>
              <a:t>D</a:t>
            </a:r>
            <a:r>
              <a:rPr lang="zh-CN" altLang="en-US" sz="1600" dirty="0" smtClean="0"/>
              <a:t>、</a:t>
            </a:r>
            <a:r>
              <a:rPr lang="en-US" altLang="zh-CN" sz="1600" dirty="0" smtClean="0"/>
              <a:t>E</a:t>
            </a:r>
            <a:r>
              <a:rPr lang="zh-CN" altLang="en-US" sz="1600" dirty="0" smtClean="0"/>
              <a:t>、</a:t>
            </a:r>
            <a:r>
              <a:rPr lang="en-US" altLang="zh-CN" sz="1600" dirty="0" smtClean="0"/>
              <a:t>F</a:t>
            </a:r>
            <a:r>
              <a:rPr lang="zh-CN" altLang="en-US" sz="1600" dirty="0" smtClean="0"/>
              <a:t>、</a:t>
            </a:r>
            <a:r>
              <a:rPr lang="en-US" altLang="zh-CN" sz="1600" dirty="0" smtClean="0"/>
              <a:t>G</a:t>
            </a:r>
            <a:r>
              <a:rPr lang="zh-CN" altLang="en-US" sz="1600" dirty="0" smtClean="0"/>
              <a:t>、</a:t>
            </a:r>
            <a:r>
              <a:rPr lang="en-US" altLang="zh-CN" sz="1600" dirty="0" smtClean="0"/>
              <a:t>H</a:t>
            </a:r>
            <a:r>
              <a:rPr lang="zh-CN" altLang="en-US" sz="1600" dirty="0" smtClean="0"/>
              <a:t>、</a:t>
            </a:r>
            <a:r>
              <a:rPr lang="en-US" altLang="zh-CN" sz="1600" dirty="0" smtClean="0"/>
              <a:t>W</a:t>
            </a:r>
            <a:r>
              <a:rPr lang="zh-CN" altLang="en-US" sz="1600" dirty="0" smtClean="0"/>
              <a:t>、</a:t>
            </a:r>
            <a:r>
              <a:rPr lang="en-US" altLang="zh-CN" sz="1600" dirty="0" smtClean="0"/>
              <a:t>Y </a:t>
            </a:r>
            <a:r>
              <a:rPr lang="zh-CN" altLang="en-US" sz="1600" dirty="0" smtClean="0"/>
              <a:t>表示。“</a:t>
            </a:r>
            <a:r>
              <a:rPr lang="en-US" altLang="zh-CN" sz="1600" dirty="0" smtClean="0"/>
              <a:t>A”</a:t>
            </a:r>
            <a:r>
              <a:rPr lang="zh-CN" altLang="en-US" sz="1600" dirty="0" smtClean="0"/>
              <a:t>表示集体土地所有权宗地，“</a:t>
            </a:r>
            <a:r>
              <a:rPr lang="en-US" altLang="zh-CN" sz="1600" dirty="0" smtClean="0"/>
              <a:t>B”</a:t>
            </a:r>
            <a:r>
              <a:rPr lang="zh-CN" altLang="en-US" sz="1600" dirty="0" smtClean="0"/>
              <a:t>表示建设用地使用权宗地（地表），“</a:t>
            </a:r>
            <a:r>
              <a:rPr lang="en-US" altLang="zh-CN" sz="1600" dirty="0" smtClean="0"/>
              <a:t>S”</a:t>
            </a:r>
            <a:r>
              <a:rPr lang="zh-CN" altLang="en-US" sz="1600" dirty="0" smtClean="0"/>
              <a:t>表示建设用地使用权宗地（地上），“</a:t>
            </a:r>
            <a:r>
              <a:rPr lang="en-US" altLang="zh-CN" sz="1600" dirty="0" smtClean="0"/>
              <a:t>X”</a:t>
            </a:r>
            <a:r>
              <a:rPr lang="zh-CN" altLang="en-US" sz="1600" dirty="0" smtClean="0"/>
              <a:t>表示建设用地使用权宗地（地下），“</a:t>
            </a:r>
            <a:r>
              <a:rPr lang="en-US" altLang="zh-CN" sz="1600" dirty="0" smtClean="0"/>
              <a:t>C”</a:t>
            </a:r>
            <a:r>
              <a:rPr lang="zh-CN" altLang="en-US" sz="1600" dirty="0" smtClean="0"/>
              <a:t>表示宅基地使用权宗地，“</a:t>
            </a:r>
            <a:r>
              <a:rPr lang="en-US" altLang="zh-CN" sz="1600" dirty="0" smtClean="0"/>
              <a:t>D”</a:t>
            </a:r>
            <a:r>
              <a:rPr lang="zh-CN" altLang="en-US" sz="1600" dirty="0" smtClean="0"/>
              <a:t>表示土地承包经营权宗地（耕地），“</a:t>
            </a:r>
            <a:r>
              <a:rPr lang="en-US" altLang="zh-CN" sz="1600" dirty="0" smtClean="0"/>
              <a:t>E”</a:t>
            </a:r>
            <a:r>
              <a:rPr lang="zh-CN" altLang="en-US" sz="1600" dirty="0" smtClean="0"/>
              <a:t>表示土地承包经营权宗地（林地），“</a:t>
            </a:r>
            <a:r>
              <a:rPr lang="en-US" altLang="zh-CN" sz="1600" dirty="0" smtClean="0"/>
              <a:t>F”</a:t>
            </a:r>
            <a:r>
              <a:rPr lang="zh-CN" altLang="en-US" sz="1600" dirty="0" smtClean="0"/>
              <a:t>表示土地承包经营权宗地 （草地） ， “</a:t>
            </a:r>
            <a:r>
              <a:rPr lang="en-US" altLang="zh-CN" sz="1600" dirty="0" smtClean="0"/>
              <a:t>H” </a:t>
            </a:r>
            <a:r>
              <a:rPr lang="zh-CN" altLang="en-US" sz="1600" dirty="0" smtClean="0"/>
              <a:t>表示海域使用权宗海， “</a:t>
            </a:r>
            <a:r>
              <a:rPr lang="en-US" altLang="zh-CN" sz="1600" dirty="0" smtClean="0"/>
              <a:t>G”</a:t>
            </a:r>
            <a:r>
              <a:rPr lang="zh-CN" altLang="en-US" sz="1600" dirty="0" smtClean="0"/>
              <a:t>表示使用权无居民海岛， “</a:t>
            </a:r>
            <a:r>
              <a:rPr lang="en-US" altLang="zh-CN" sz="1600" dirty="0" smtClean="0"/>
              <a:t>W”</a:t>
            </a:r>
            <a:r>
              <a:rPr lang="zh-CN" altLang="en-US" sz="1600" dirty="0" smtClean="0"/>
              <a:t>表示使用权未确定或有争议的土地（海域），“</a:t>
            </a:r>
            <a:r>
              <a:rPr lang="en-US" altLang="zh-CN" sz="1600" dirty="0" smtClean="0"/>
              <a:t>Y”</a:t>
            </a:r>
            <a:r>
              <a:rPr lang="zh-CN" altLang="en-US" sz="1600" dirty="0" smtClean="0"/>
              <a:t>表示其它使用权土地（海域），用于宗地（宗海）特征扩展。</a:t>
            </a:r>
            <a:endParaRPr lang="zh-CN" altLang="en-US" sz="1600"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37</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lvl="0" algn="ctr"/>
            <a:r>
              <a:rPr lang="zh-CN" altLang="en-US" b="1" dirty="0" smtClean="0">
                <a:solidFill>
                  <a:prstClr val="white"/>
                </a:solidFill>
                <a:effectLst>
                  <a:outerShdw blurRad="38100" dist="38100" dir="2700000" algn="tl">
                    <a:srgbClr val="000000">
                      <a:alpha val="43137"/>
                    </a:srgbClr>
                  </a:outerShdw>
                </a:effectLst>
                <a:latin typeface="微软雅黑"/>
              </a:rPr>
              <a:t>不动产单元编码方法</a:t>
            </a:r>
          </a:p>
        </p:txBody>
      </p:sp>
      <p:sp>
        <p:nvSpPr>
          <p:cNvPr id="6" name="矩形 5"/>
          <p:cNvSpPr/>
          <p:nvPr/>
        </p:nvSpPr>
        <p:spPr>
          <a:xfrm>
            <a:off x="1428728" y="2357430"/>
            <a:ext cx="6643734"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1600" dirty="0" smtClean="0"/>
              <a:t>e</a:t>
            </a:r>
            <a:r>
              <a:rPr lang="zh-CN" altLang="en-US" sz="1600" dirty="0" smtClean="0"/>
              <a:t>）第五层次为宗地（宗海）顺序号，代码为 </a:t>
            </a:r>
            <a:r>
              <a:rPr lang="en-US" altLang="zh-CN" sz="1600" dirty="0" smtClean="0"/>
              <a:t>5 </a:t>
            </a:r>
            <a:r>
              <a:rPr lang="zh-CN" altLang="en-US" sz="1600" dirty="0" smtClean="0"/>
              <a:t>位，码值为</a:t>
            </a:r>
            <a:r>
              <a:rPr lang="en-US" altLang="zh-CN" sz="1600" dirty="0" smtClean="0"/>
              <a:t>00001~99999</a:t>
            </a:r>
            <a:r>
              <a:rPr lang="zh-CN" altLang="en-US" sz="1600" dirty="0" smtClean="0"/>
              <a:t>，在相应的宗地（宗海）特征码后顺序编号。</a:t>
            </a:r>
            <a:endParaRPr lang="en-US" altLang="zh-CN" sz="1600" dirty="0" smtClean="0"/>
          </a:p>
          <a:p>
            <a:endParaRPr lang="zh-CN" altLang="en-US" sz="1600" dirty="0" smtClean="0"/>
          </a:p>
          <a:p>
            <a:r>
              <a:rPr lang="en-US" altLang="zh-CN" sz="1600" dirty="0" smtClean="0"/>
              <a:t>f</a:t>
            </a:r>
            <a:r>
              <a:rPr lang="zh-CN" altLang="en-US" sz="1600" dirty="0" smtClean="0"/>
              <a:t>）第六层次为定着物特征码，代码为 </a:t>
            </a:r>
            <a:r>
              <a:rPr lang="en-US" altLang="zh-CN" sz="1600" dirty="0" smtClean="0"/>
              <a:t>1 </a:t>
            </a:r>
            <a:r>
              <a:rPr lang="zh-CN" altLang="en-US" sz="1600" dirty="0" smtClean="0"/>
              <a:t>位，用 </a:t>
            </a:r>
            <a:r>
              <a:rPr lang="en-US" altLang="zh-CN" sz="1600" dirty="0" smtClean="0"/>
              <a:t>F</a:t>
            </a:r>
            <a:r>
              <a:rPr lang="zh-CN" altLang="en-US" sz="1600" dirty="0" smtClean="0"/>
              <a:t>、</a:t>
            </a:r>
            <a:r>
              <a:rPr lang="en-US" altLang="zh-CN" sz="1600" dirty="0" smtClean="0"/>
              <a:t>L</a:t>
            </a:r>
            <a:r>
              <a:rPr lang="zh-CN" altLang="en-US" sz="1600" dirty="0" smtClean="0"/>
              <a:t>、</a:t>
            </a:r>
            <a:r>
              <a:rPr lang="en-US" altLang="zh-CN" sz="1600" dirty="0" smtClean="0"/>
              <a:t>Q</a:t>
            </a:r>
            <a:r>
              <a:rPr lang="zh-CN" altLang="en-US" sz="1600" dirty="0" smtClean="0"/>
              <a:t>、</a:t>
            </a:r>
            <a:r>
              <a:rPr lang="en-US" altLang="zh-CN" sz="1600" dirty="0" smtClean="0"/>
              <a:t>W</a:t>
            </a:r>
            <a:r>
              <a:rPr lang="zh-CN" altLang="en-US" sz="1600" dirty="0" smtClean="0"/>
              <a:t>表示。“</a:t>
            </a:r>
            <a:r>
              <a:rPr lang="en-US" altLang="zh-CN" sz="1600" dirty="0" smtClean="0"/>
              <a:t>F” </a:t>
            </a:r>
            <a:r>
              <a:rPr lang="zh-CN" altLang="en-US" sz="1600" dirty="0" smtClean="0"/>
              <a:t>表示房屋等建筑物、 构筑物， “</a:t>
            </a:r>
            <a:r>
              <a:rPr lang="en-US" altLang="zh-CN" sz="1600" dirty="0" smtClean="0"/>
              <a:t>L” </a:t>
            </a:r>
            <a:r>
              <a:rPr lang="zh-CN" altLang="en-US" sz="1600" dirty="0" smtClean="0"/>
              <a:t>表示森林或林木， “</a:t>
            </a:r>
            <a:r>
              <a:rPr lang="en-US" altLang="zh-CN" sz="1600" dirty="0" smtClean="0"/>
              <a:t>Q”</a:t>
            </a:r>
            <a:r>
              <a:rPr lang="zh-CN" altLang="en-US" sz="1600" dirty="0" smtClean="0"/>
              <a:t>表示其他类型的定着物，“</a:t>
            </a:r>
            <a:r>
              <a:rPr lang="en-US" altLang="zh-CN" sz="1600" dirty="0" smtClean="0"/>
              <a:t>W”</a:t>
            </a:r>
            <a:r>
              <a:rPr lang="zh-CN" altLang="en-US" sz="1600" dirty="0" smtClean="0"/>
              <a:t>表示无定着物。</a:t>
            </a:r>
            <a:endParaRPr lang="zh-CN" altLang="en-US" sz="1600"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38</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lvl="0" algn="ctr"/>
            <a:r>
              <a:rPr lang="zh-CN" altLang="en-US" b="1" dirty="0" smtClean="0">
                <a:solidFill>
                  <a:prstClr val="white"/>
                </a:solidFill>
                <a:effectLst>
                  <a:outerShdw blurRad="38100" dist="38100" dir="2700000" algn="tl">
                    <a:srgbClr val="000000">
                      <a:alpha val="43137"/>
                    </a:srgbClr>
                  </a:outerShdw>
                </a:effectLst>
                <a:latin typeface="微软雅黑"/>
              </a:rPr>
              <a:t>不动产单元编码方法</a:t>
            </a:r>
          </a:p>
        </p:txBody>
      </p:sp>
      <p:sp>
        <p:nvSpPr>
          <p:cNvPr id="6" name="矩形 5"/>
          <p:cNvSpPr/>
          <p:nvPr/>
        </p:nvSpPr>
        <p:spPr>
          <a:xfrm>
            <a:off x="642910" y="1857364"/>
            <a:ext cx="7858180" cy="353943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1600" dirty="0" smtClean="0"/>
              <a:t>g</a:t>
            </a:r>
            <a:r>
              <a:rPr lang="zh-CN" altLang="en-US" sz="1600" dirty="0" smtClean="0"/>
              <a:t>）第七层次为定着物单元编号，代码为 </a:t>
            </a:r>
            <a:r>
              <a:rPr lang="en-US" altLang="zh-CN" sz="1600" dirty="0" smtClean="0"/>
              <a:t>8 </a:t>
            </a:r>
            <a:r>
              <a:rPr lang="zh-CN" altLang="en-US" sz="1600" dirty="0" smtClean="0"/>
              <a:t>位。</a:t>
            </a:r>
            <a:endParaRPr lang="en-US" altLang="zh-CN" sz="1600" dirty="0" smtClean="0"/>
          </a:p>
          <a:p>
            <a:endParaRPr lang="zh-CN" altLang="en-US" sz="1600" dirty="0" smtClean="0"/>
          </a:p>
          <a:p>
            <a:r>
              <a:rPr lang="en-US" altLang="zh-CN" sz="1600" dirty="0" smtClean="0"/>
              <a:t>1</a:t>
            </a:r>
            <a:r>
              <a:rPr lang="zh-CN" altLang="en-US" sz="1600" dirty="0" smtClean="0"/>
              <a:t>）定着物为房屋的，定着物单元在使用权宗地（宗海）内应具有唯一编号。前 </a:t>
            </a:r>
            <a:r>
              <a:rPr lang="en-US" altLang="zh-CN" sz="1600" dirty="0" smtClean="0"/>
              <a:t>4 </a:t>
            </a:r>
            <a:r>
              <a:rPr lang="zh-CN" altLang="en-US" sz="1600" dirty="0" smtClean="0"/>
              <a:t>位表示房屋的幢号，房屋幢号在使用权宗地（或地籍子区）内统一编号，码值为 </a:t>
            </a:r>
            <a:r>
              <a:rPr lang="en-US" altLang="zh-CN" sz="1600" dirty="0" smtClean="0"/>
              <a:t>0001</a:t>
            </a:r>
            <a:r>
              <a:rPr lang="zh-CN" altLang="en-US" sz="1600" dirty="0" smtClean="0"/>
              <a:t>～</a:t>
            </a:r>
            <a:r>
              <a:rPr lang="en-US" altLang="zh-CN" sz="1600" dirty="0" smtClean="0"/>
              <a:t>9999</a:t>
            </a:r>
            <a:r>
              <a:rPr lang="zh-CN" altLang="en-US" sz="1600" dirty="0" smtClean="0"/>
              <a:t>；后 </a:t>
            </a:r>
            <a:r>
              <a:rPr lang="en-US" altLang="zh-CN" sz="1600" dirty="0" smtClean="0"/>
              <a:t>4 </a:t>
            </a:r>
            <a:r>
              <a:rPr lang="zh-CN" altLang="en-US" sz="1600" dirty="0" smtClean="0"/>
              <a:t>位表示房屋的户号，房屋户号在每幢房屋内统一编号，码值为 </a:t>
            </a:r>
            <a:r>
              <a:rPr lang="en-US" altLang="zh-CN" sz="1600" dirty="0" smtClean="0"/>
              <a:t>0001</a:t>
            </a:r>
            <a:r>
              <a:rPr lang="zh-CN" altLang="en-US" sz="1600" dirty="0" smtClean="0"/>
              <a:t>～</a:t>
            </a:r>
            <a:r>
              <a:rPr lang="en-US" altLang="zh-CN" sz="1600" dirty="0" smtClean="0"/>
              <a:t>9999</a:t>
            </a:r>
            <a:r>
              <a:rPr lang="zh-CN" altLang="en-US" sz="1600" dirty="0" smtClean="0"/>
              <a:t>。</a:t>
            </a:r>
            <a:endParaRPr lang="en-US" altLang="zh-CN" sz="1600" dirty="0" smtClean="0"/>
          </a:p>
          <a:p>
            <a:endParaRPr lang="zh-CN" altLang="en-US" sz="1600" dirty="0" smtClean="0"/>
          </a:p>
          <a:p>
            <a:r>
              <a:rPr lang="en-US" altLang="zh-CN" sz="1600" dirty="0" smtClean="0"/>
              <a:t>2</a:t>
            </a:r>
            <a:r>
              <a:rPr lang="zh-CN" altLang="en-US" sz="1600" dirty="0" smtClean="0"/>
              <a:t>）定着物为森林、林木的，定着物单元在使用权宗地（宗海）内应具有唯一的编号，码值为 </a:t>
            </a:r>
            <a:r>
              <a:rPr lang="en-US" altLang="zh-CN" sz="1600" dirty="0" smtClean="0"/>
              <a:t>00000001 ~ 99999999</a:t>
            </a:r>
            <a:r>
              <a:rPr lang="zh-CN" altLang="en-US" sz="1600" dirty="0" smtClean="0"/>
              <a:t>。</a:t>
            </a:r>
            <a:endParaRPr lang="en-US" altLang="zh-CN" sz="1600" dirty="0" smtClean="0"/>
          </a:p>
          <a:p>
            <a:endParaRPr lang="zh-CN" altLang="en-US" sz="1600" dirty="0" smtClean="0"/>
          </a:p>
          <a:p>
            <a:r>
              <a:rPr lang="en-US" altLang="zh-CN" sz="1600" dirty="0" smtClean="0"/>
              <a:t>3</a:t>
            </a:r>
            <a:r>
              <a:rPr lang="zh-CN" altLang="en-US" sz="1600" dirty="0" smtClean="0"/>
              <a:t>）其他的定着物，定着物单元在使用权宗地（宗海）内应具有唯一的编号，码值为 </a:t>
            </a:r>
            <a:r>
              <a:rPr lang="en-US" altLang="zh-CN" sz="1600" dirty="0" smtClean="0"/>
              <a:t>00000001 ~ 99999999</a:t>
            </a:r>
            <a:r>
              <a:rPr lang="zh-CN" altLang="en-US" sz="1600" dirty="0" smtClean="0"/>
              <a:t>。</a:t>
            </a:r>
            <a:endParaRPr lang="en-US" altLang="zh-CN" sz="1600" dirty="0" smtClean="0"/>
          </a:p>
          <a:p>
            <a:endParaRPr lang="zh-CN" altLang="en-US" sz="1600" dirty="0" smtClean="0"/>
          </a:p>
          <a:p>
            <a:r>
              <a:rPr lang="en-US" altLang="zh-CN" sz="1600" dirty="0" smtClean="0"/>
              <a:t>4</a:t>
            </a:r>
            <a:r>
              <a:rPr lang="zh-CN" altLang="en-US" sz="1600" dirty="0" smtClean="0"/>
              <a:t>）使用权宗地（宗海）内无定着物的，定着物单元编号“</a:t>
            </a:r>
            <a:r>
              <a:rPr lang="en-US" altLang="zh-CN" sz="1600" dirty="0" smtClean="0"/>
              <a:t>00000000”</a:t>
            </a:r>
            <a:r>
              <a:rPr lang="zh-CN" altLang="en-US" sz="1600" dirty="0" smtClean="0"/>
              <a:t>表示。</a:t>
            </a:r>
            <a:endParaRPr lang="zh-CN" altLang="en-US" sz="1600"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39</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概念</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数据</a:t>
            </a:r>
          </a:p>
        </p:txBody>
      </p:sp>
      <p:graphicFrame>
        <p:nvGraphicFramePr>
          <p:cNvPr id="6" name="图示 5"/>
          <p:cNvGraphicFramePr/>
          <p:nvPr/>
        </p:nvGraphicFramePr>
        <p:xfrm>
          <a:off x="928662" y="2000240"/>
          <a:ext cx="7317456" cy="13573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椭圆 6"/>
          <p:cNvSpPr/>
          <p:nvPr/>
        </p:nvSpPr>
        <p:spPr>
          <a:xfrm>
            <a:off x="1000100" y="3571876"/>
            <a:ext cx="2428892" cy="128588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endParaRPr lang="zh-CN" altLang="en-US"/>
          </a:p>
        </p:txBody>
      </p:sp>
      <p:sp>
        <p:nvSpPr>
          <p:cNvPr id="8" name="椭圆 7"/>
          <p:cNvSpPr/>
          <p:nvPr/>
        </p:nvSpPr>
        <p:spPr>
          <a:xfrm>
            <a:off x="5357818" y="3643314"/>
            <a:ext cx="2428892" cy="128588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endParaRPr lang="zh-CN" altLang="en-US"/>
          </a:p>
        </p:txBody>
      </p:sp>
      <p:sp>
        <p:nvSpPr>
          <p:cNvPr id="9" name="右箭头 8"/>
          <p:cNvSpPr/>
          <p:nvPr/>
        </p:nvSpPr>
        <p:spPr>
          <a:xfrm>
            <a:off x="3857620" y="3857628"/>
            <a:ext cx="1000132" cy="285752"/>
          </a:xfrm>
          <a:prstGeom prst="righ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endParaRPr lang="zh-CN" altLang="en-US"/>
          </a:p>
        </p:txBody>
      </p:sp>
      <p:sp>
        <p:nvSpPr>
          <p:cNvPr id="10" name="右箭头 9"/>
          <p:cNvSpPr/>
          <p:nvPr/>
        </p:nvSpPr>
        <p:spPr>
          <a:xfrm rot="10800000">
            <a:off x="3857620" y="4286256"/>
            <a:ext cx="1000132" cy="285752"/>
          </a:xfrm>
          <a:prstGeom prst="righ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endParaRPr lang="zh-CN" altLang="en-US"/>
          </a:p>
        </p:txBody>
      </p:sp>
      <p:sp>
        <p:nvSpPr>
          <p:cNvPr id="11" name="TextBox 10"/>
          <p:cNvSpPr txBox="1"/>
          <p:nvPr/>
        </p:nvSpPr>
        <p:spPr>
          <a:xfrm>
            <a:off x="1142976" y="4000504"/>
            <a:ext cx="2357454" cy="458908"/>
          </a:xfrm>
          <a:prstGeom prst="rect">
            <a:avLst/>
          </a:prstGeom>
          <a:noFill/>
          <a:ln w="12700">
            <a:noFill/>
            <a:prstDash val="dash"/>
          </a:ln>
        </p:spPr>
        <p:txBody>
          <a:bodyPr wrap="square" rtlCol="0">
            <a:spAutoFit/>
          </a:bodyPr>
          <a:lstStyle/>
          <a:p>
            <a:pPr>
              <a:lnSpc>
                <a:spcPct val="150000"/>
              </a:lnSpc>
            </a:pPr>
            <a:r>
              <a:rPr lang="zh-CN" altLang="en-US" b="1" dirty="0" smtClean="0">
                <a:solidFill>
                  <a:srgbClr val="0070C0"/>
                </a:solidFill>
              </a:rPr>
              <a:t>数据</a:t>
            </a:r>
            <a:r>
              <a:rPr lang="zh-CN" altLang="en-US" b="1" dirty="0" smtClean="0">
                <a:solidFill>
                  <a:schemeClr val="bg1"/>
                </a:solidFill>
              </a:rPr>
              <a:t>是对信息的表达</a:t>
            </a:r>
            <a:endParaRPr lang="zh-CN" altLang="en-US" b="1" dirty="0">
              <a:solidFill>
                <a:schemeClr val="bg1"/>
              </a:solidFill>
              <a:latin typeface="+mn-ea"/>
              <a:ea typeface="+mn-ea"/>
            </a:endParaRPr>
          </a:p>
        </p:txBody>
      </p:sp>
      <p:sp>
        <p:nvSpPr>
          <p:cNvPr id="12" name="TextBox 11"/>
          <p:cNvSpPr txBox="1"/>
          <p:nvPr/>
        </p:nvSpPr>
        <p:spPr>
          <a:xfrm>
            <a:off x="5572132" y="4000504"/>
            <a:ext cx="2071702" cy="507831"/>
          </a:xfrm>
          <a:prstGeom prst="rect">
            <a:avLst/>
          </a:prstGeom>
          <a:noFill/>
          <a:ln w="12700">
            <a:noFill/>
            <a:prstDash val="dash"/>
          </a:ln>
        </p:spPr>
        <p:txBody>
          <a:bodyPr wrap="square" rtlCol="0">
            <a:spAutoFit/>
          </a:bodyPr>
          <a:lstStyle/>
          <a:p>
            <a:pPr>
              <a:lnSpc>
                <a:spcPct val="150000"/>
              </a:lnSpc>
            </a:pPr>
            <a:r>
              <a:rPr lang="zh-CN" altLang="en-US" b="1" dirty="0" smtClean="0">
                <a:solidFill>
                  <a:srgbClr val="0070C0"/>
                </a:solidFill>
              </a:rPr>
              <a:t>信息</a:t>
            </a:r>
            <a:r>
              <a:rPr lang="zh-CN" altLang="en-US" b="1" dirty="0" smtClean="0">
                <a:solidFill>
                  <a:schemeClr val="bg1"/>
                </a:solidFill>
              </a:rPr>
              <a:t>是数据的内涵</a:t>
            </a:r>
            <a:endParaRPr lang="zh-CN" altLang="en-US" b="1" dirty="0">
              <a:solidFill>
                <a:schemeClr val="bg1"/>
              </a:solidFill>
              <a:latin typeface="+mn-ea"/>
              <a:ea typeface="+mn-ea"/>
            </a:endParaRPr>
          </a:p>
        </p:txBody>
      </p:sp>
      <p:sp>
        <p:nvSpPr>
          <p:cNvPr id="13" name="矩形 12"/>
          <p:cNvSpPr/>
          <p:nvPr/>
        </p:nvSpPr>
        <p:spPr>
          <a:xfrm>
            <a:off x="1714480" y="5286388"/>
            <a:ext cx="5715040"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zh-CN" altLang="en-US" dirty="0" smtClean="0"/>
              <a:t>数据本身并没有意义，只有</a:t>
            </a:r>
            <a:r>
              <a:rPr lang="zh-CN" altLang="en-US" dirty="0" smtClean="0">
                <a:solidFill>
                  <a:schemeClr val="tx2">
                    <a:lumMod val="60000"/>
                    <a:lumOff val="40000"/>
                  </a:schemeClr>
                </a:solidFill>
              </a:rPr>
              <a:t>被理解的数据才成为信息</a:t>
            </a:r>
            <a:r>
              <a:rPr lang="zh-CN" altLang="en-US" dirty="0" smtClean="0"/>
              <a:t>。</a:t>
            </a:r>
            <a:endParaRPr lang="zh-CN" altLang="en-US" dirty="0"/>
          </a:p>
        </p:txBody>
      </p:sp>
      <p:sp>
        <p:nvSpPr>
          <p:cNvPr id="14" name="灯片编号占位符 13"/>
          <p:cNvSpPr>
            <a:spLocks noGrp="1"/>
          </p:cNvSpPr>
          <p:nvPr>
            <p:ph type="sldNum" sz="quarter" idx="12"/>
          </p:nvPr>
        </p:nvSpPr>
        <p:spPr/>
        <p:txBody>
          <a:bodyPr/>
          <a:lstStyle/>
          <a:p>
            <a:fld id="{413654A2-1211-4842-AFAB-0BEC0F3A6E7D}" type="slidenum">
              <a:rPr lang="zh-CN" altLang="en-US" smtClean="0"/>
              <a:pPr/>
              <a:t>4</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不动产单元</a:t>
            </a:r>
            <a:r>
              <a:rPr lang="zh-CN" altLang="en-US" sz="2400" b="1" dirty="0" smtClean="0">
                <a:effectLst>
                  <a:outerShdw blurRad="38100" dist="38100" dir="2700000" algn="tl">
                    <a:srgbClr val="000000">
                      <a:alpha val="43137"/>
                    </a:srgbClr>
                  </a:outerShdw>
                </a:effectLst>
                <a:latin typeface="+mj-ea"/>
                <a:ea typeface="+mj-ea"/>
              </a:rPr>
              <a:t>代码表示方法</a:t>
            </a:r>
          </a:p>
        </p:txBody>
      </p:sp>
      <p:pic>
        <p:nvPicPr>
          <p:cNvPr id="90113" name="Picture 1"/>
          <p:cNvPicPr>
            <a:picLocks noChangeAspect="1" noChangeArrowheads="1"/>
          </p:cNvPicPr>
          <p:nvPr/>
        </p:nvPicPr>
        <p:blipFill>
          <a:blip r:embed="rId4"/>
          <a:srcRect/>
          <a:stretch>
            <a:fillRect/>
          </a:stretch>
        </p:blipFill>
        <p:spPr bwMode="auto">
          <a:xfrm>
            <a:off x="928662" y="2143116"/>
            <a:ext cx="7195512" cy="3209938"/>
          </a:xfrm>
          <a:prstGeom prst="rect">
            <a:avLst/>
          </a:prstGeom>
          <a:noFill/>
          <a:ln w="9525">
            <a:noFill/>
            <a:miter lim="800000"/>
            <a:headEnd/>
            <a:tailEnd/>
          </a:ln>
          <a:effectLst/>
        </p:spPr>
      </p:pic>
      <p:sp>
        <p:nvSpPr>
          <p:cNvPr id="7" name="灯片编号占位符 6"/>
          <p:cNvSpPr>
            <a:spLocks noGrp="1"/>
          </p:cNvSpPr>
          <p:nvPr>
            <p:ph type="sldNum" sz="quarter" idx="12"/>
          </p:nvPr>
        </p:nvSpPr>
        <p:spPr/>
        <p:txBody>
          <a:bodyPr/>
          <a:lstStyle/>
          <a:p>
            <a:fld id="{413654A2-1211-4842-AFAB-0BEC0F3A6E7D}" type="slidenum">
              <a:rPr lang="zh-CN" altLang="en-US" smtClean="0"/>
              <a:pPr/>
              <a:t>40</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1600" b="1" dirty="0" smtClean="0"/>
              <a:t>要素分类代码与描述</a:t>
            </a:r>
            <a:endParaRPr lang="zh-CN" altLang="en-US" sz="1600" b="1" dirty="0" smtClean="0">
              <a:effectLst>
                <a:outerShdw blurRad="38100" dist="38100" dir="2700000" algn="tl">
                  <a:srgbClr val="000000">
                    <a:alpha val="43137"/>
                  </a:srgbClr>
                </a:outerShdw>
              </a:effectLst>
              <a:latin typeface="+mj-ea"/>
            </a:endParaRPr>
          </a:p>
        </p:txBody>
      </p:sp>
      <p:graphicFrame>
        <p:nvGraphicFramePr>
          <p:cNvPr id="6" name="表格 5"/>
          <p:cNvGraphicFramePr>
            <a:graphicFrameLocks noGrp="1"/>
          </p:cNvGraphicFramePr>
          <p:nvPr/>
        </p:nvGraphicFramePr>
        <p:xfrm>
          <a:off x="1500166" y="1714488"/>
          <a:ext cx="5638800" cy="4777740"/>
        </p:xfrm>
        <a:graphic>
          <a:graphicData uri="http://schemas.openxmlformats.org/drawingml/2006/table">
            <a:tbl>
              <a:tblPr/>
              <a:tblGrid>
                <a:gridCol w="1076867"/>
                <a:gridCol w="2428504"/>
                <a:gridCol w="629495"/>
                <a:gridCol w="1503934"/>
              </a:tblGrid>
              <a:tr h="171450">
                <a:tc>
                  <a:txBody>
                    <a:bodyPr/>
                    <a:lstStyle/>
                    <a:p>
                      <a:pPr algn="ctr">
                        <a:lnSpc>
                          <a:spcPct val="150000"/>
                        </a:lnSpc>
                        <a:spcAft>
                          <a:spcPts val="0"/>
                        </a:spcAft>
                      </a:pPr>
                      <a:r>
                        <a:rPr lang="zh-CN" sz="1100" kern="100" dirty="0">
                          <a:latin typeface="Times New Roman"/>
                          <a:ea typeface="宋体"/>
                          <a:cs typeface="宋体"/>
                        </a:rPr>
                        <a:t>要素代码</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要素名称</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要素类型</a:t>
                      </a:r>
                      <a:endParaRPr lang="zh-CN" sz="11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说明</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1000000000</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b="1" kern="100">
                          <a:highlight>
                            <a:srgbClr val="FFFF00"/>
                          </a:highlight>
                          <a:latin typeface="Times New Roman"/>
                          <a:ea typeface="宋体"/>
                          <a:cs typeface="宋体"/>
                        </a:rPr>
                        <a:t>基础地理信息要素</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1001000000</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kern="100">
                          <a:latin typeface="宋体"/>
                          <a:ea typeface="宋体"/>
                          <a:cs typeface="宋体"/>
                        </a:rPr>
                        <a:t>  </a:t>
                      </a:r>
                      <a:r>
                        <a:rPr lang="zh-CN" sz="1100" b="1" kern="100">
                          <a:latin typeface="Times New Roman"/>
                          <a:ea typeface="宋体"/>
                          <a:cs typeface="宋体"/>
                        </a:rPr>
                        <a:t>境界与政区</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1001010000</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kern="100">
                          <a:latin typeface="宋体"/>
                          <a:ea typeface="宋体"/>
                          <a:cs typeface="宋体"/>
                        </a:rPr>
                        <a:t>    </a:t>
                      </a:r>
                      <a:r>
                        <a:rPr lang="zh-CN" sz="1100" kern="100">
                          <a:latin typeface="Times New Roman"/>
                          <a:ea typeface="宋体"/>
                          <a:cs typeface="宋体"/>
                        </a:rPr>
                        <a:t>行政区</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cs typeface="宋体"/>
                        </a:rPr>
                        <a:t>空间</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rPr>
                        <a:t>《基础地理信息要素分类与代码》（</a:t>
                      </a:r>
                      <a:r>
                        <a:rPr lang="en-US" sz="1100" kern="100">
                          <a:latin typeface="Times New Roman"/>
                          <a:ea typeface="宋体"/>
                        </a:rPr>
                        <a:t>GB/T 13923</a:t>
                      </a:r>
                      <a:r>
                        <a:rPr lang="zh-CN" sz="1100" kern="100">
                          <a:latin typeface="Times New Roman"/>
                          <a:ea typeface="宋体"/>
                        </a:rPr>
                        <a:t>－</a:t>
                      </a:r>
                      <a:r>
                        <a:rPr lang="en-US" sz="1100" kern="100">
                          <a:latin typeface="Times New Roman"/>
                          <a:ea typeface="宋体"/>
                        </a:rPr>
                        <a:t>2006</a:t>
                      </a:r>
                      <a:r>
                        <a:rPr lang="zh-CN" sz="1100" kern="100">
                          <a:latin typeface="Times New Roman"/>
                          <a:ea typeface="宋体"/>
                        </a:rPr>
                        <a:t>）的扩展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1001020000</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kern="100">
                          <a:latin typeface="宋体"/>
                          <a:ea typeface="宋体"/>
                          <a:cs typeface="宋体"/>
                        </a:rPr>
                        <a:t>    </a:t>
                      </a:r>
                      <a:r>
                        <a:rPr lang="zh-CN" sz="1100" kern="100">
                          <a:latin typeface="Times New Roman"/>
                          <a:ea typeface="宋体"/>
                          <a:cs typeface="宋体"/>
                        </a:rPr>
                        <a:t>行政区界线</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cs typeface="宋体"/>
                        </a:rPr>
                        <a:t>空间</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rPr>
                        <a:t>《基础地理信息要素分类与代码》（</a:t>
                      </a:r>
                      <a:r>
                        <a:rPr lang="en-US" sz="1100" kern="100">
                          <a:latin typeface="Times New Roman"/>
                          <a:ea typeface="宋体"/>
                        </a:rPr>
                        <a:t>GB/T 13923</a:t>
                      </a:r>
                      <a:r>
                        <a:rPr lang="zh-CN" sz="1100" kern="100">
                          <a:latin typeface="Times New Roman"/>
                          <a:ea typeface="宋体"/>
                        </a:rPr>
                        <a:t>－</a:t>
                      </a:r>
                      <a:r>
                        <a:rPr lang="en-US" sz="1100" kern="100">
                          <a:latin typeface="Times New Roman"/>
                          <a:ea typeface="宋体"/>
                        </a:rPr>
                        <a:t>2006</a:t>
                      </a:r>
                      <a:r>
                        <a:rPr lang="zh-CN" sz="1100" kern="100">
                          <a:latin typeface="Times New Roman"/>
                          <a:ea typeface="宋体"/>
                        </a:rPr>
                        <a:t>）的扩展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1001030000</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kern="100">
                          <a:latin typeface="宋体"/>
                          <a:ea typeface="宋体"/>
                          <a:cs typeface="宋体"/>
                        </a:rPr>
                        <a:t>    </a:t>
                      </a:r>
                      <a:r>
                        <a:rPr lang="zh-CN" sz="1100" kern="100">
                          <a:latin typeface="Times New Roman"/>
                          <a:ea typeface="宋体"/>
                          <a:cs typeface="宋体"/>
                        </a:rPr>
                        <a:t>行政区注记</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cs typeface="宋体"/>
                        </a:rPr>
                        <a:t>空间</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rPr>
                        <a:t>《基础地理信息要素分类与代码》（</a:t>
                      </a:r>
                      <a:r>
                        <a:rPr lang="en-US" sz="1100" kern="100">
                          <a:latin typeface="Times New Roman"/>
                          <a:ea typeface="宋体"/>
                        </a:rPr>
                        <a:t>GB/T 13923</a:t>
                      </a:r>
                      <a:r>
                        <a:rPr lang="zh-CN" sz="1100" kern="100">
                          <a:latin typeface="Times New Roman"/>
                          <a:ea typeface="宋体"/>
                        </a:rPr>
                        <a:t>－</a:t>
                      </a:r>
                      <a:r>
                        <a:rPr lang="en-US" sz="1100" kern="100">
                          <a:latin typeface="Times New Roman"/>
                          <a:ea typeface="宋体"/>
                        </a:rPr>
                        <a:t>2006</a:t>
                      </a:r>
                      <a:r>
                        <a:rPr lang="zh-CN" sz="1100" kern="100">
                          <a:latin typeface="Times New Roman"/>
                          <a:ea typeface="宋体"/>
                        </a:rPr>
                        <a:t>）的扩展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1002000000</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b="1" kern="100">
                          <a:latin typeface="宋体"/>
                          <a:ea typeface="宋体"/>
                          <a:cs typeface="宋体"/>
                        </a:rPr>
                        <a:t>  </a:t>
                      </a:r>
                      <a:r>
                        <a:rPr lang="zh-CN" sz="1100" b="1" kern="100">
                          <a:latin typeface="Times New Roman"/>
                          <a:ea typeface="宋体"/>
                          <a:cs typeface="宋体"/>
                        </a:rPr>
                        <a:t>地籍区</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cs typeface="宋体"/>
                        </a:rPr>
                        <a:t>空间</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1003000000</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b="1" kern="100">
                          <a:latin typeface="宋体"/>
                          <a:ea typeface="宋体"/>
                          <a:cs typeface="宋体"/>
                        </a:rPr>
                        <a:t>  </a:t>
                      </a:r>
                      <a:r>
                        <a:rPr lang="zh-CN" sz="1100" b="1" kern="100">
                          <a:latin typeface="Times New Roman"/>
                          <a:ea typeface="宋体"/>
                          <a:cs typeface="宋体"/>
                        </a:rPr>
                        <a:t>地籍子区</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cs typeface="宋体"/>
                        </a:rPr>
                        <a:t>空间</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1004010000</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kern="100">
                          <a:latin typeface="宋体"/>
                          <a:ea typeface="宋体"/>
                        </a:rPr>
                        <a:t>  </a:t>
                      </a:r>
                      <a:r>
                        <a:rPr lang="zh-CN" sz="1100" b="1" kern="100">
                          <a:latin typeface="Times New Roman"/>
                          <a:ea typeface="宋体"/>
                        </a:rPr>
                        <a:t>栅格要素</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1004010100</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kern="100">
                          <a:latin typeface="宋体"/>
                          <a:ea typeface="宋体"/>
                          <a:cs typeface="宋体"/>
                        </a:rPr>
                        <a:t>    </a:t>
                      </a:r>
                      <a:r>
                        <a:rPr lang="zh-CN" sz="1100" kern="100">
                          <a:latin typeface="Times New Roman"/>
                          <a:ea typeface="宋体"/>
                          <a:cs typeface="宋体"/>
                        </a:rPr>
                        <a:t>数字航空摄影影像</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1004010101</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kern="100">
                          <a:latin typeface="宋体"/>
                          <a:ea typeface="宋体"/>
                          <a:cs typeface="宋体"/>
                        </a:rPr>
                        <a:t>      </a:t>
                      </a:r>
                      <a:r>
                        <a:rPr lang="zh-CN" sz="1100" kern="100">
                          <a:latin typeface="Times New Roman"/>
                          <a:ea typeface="宋体"/>
                          <a:cs typeface="宋体"/>
                        </a:rPr>
                        <a:t>数字航空正射影像图</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cs typeface="宋体"/>
                        </a:rPr>
                        <a:t>空间</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a:lnSpc>
                          <a:spcPct val="150000"/>
                        </a:lnSpc>
                        <a:spcAft>
                          <a:spcPts val="0"/>
                        </a:spcAft>
                      </a:pPr>
                      <a:r>
                        <a:rPr lang="en-US" sz="1100" kern="100">
                          <a:latin typeface="宋体"/>
                          <a:ea typeface="宋体"/>
                          <a:cs typeface="宋体"/>
                        </a:rPr>
                        <a:t>1004010300</a:t>
                      </a:r>
                      <a:endParaRPr lang="zh-CN" sz="11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100" kern="100">
                          <a:latin typeface="宋体"/>
                          <a:ea typeface="宋体"/>
                          <a:cs typeface="宋体"/>
                        </a:rPr>
                        <a:t>    </a:t>
                      </a:r>
                      <a:r>
                        <a:rPr lang="zh-CN" sz="1100" kern="100">
                          <a:latin typeface="Times New Roman"/>
                          <a:ea typeface="宋体"/>
                          <a:cs typeface="宋体"/>
                        </a:rPr>
                        <a:t>数字栅格地图</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100" kern="100">
                          <a:latin typeface="Times New Roman"/>
                          <a:ea typeface="宋体"/>
                          <a:cs typeface="宋体"/>
                        </a:rPr>
                        <a:t>空间</a:t>
                      </a:r>
                      <a:endParaRPr lang="zh-CN" sz="11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100" kern="100" dirty="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41</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1600" b="1" dirty="0" smtClean="0"/>
              <a:t>要素分类代码与描述</a:t>
            </a:r>
            <a:endParaRPr lang="zh-CN" altLang="en-US" sz="1600" b="1" dirty="0" smtClean="0">
              <a:effectLst>
                <a:outerShdw blurRad="38100" dist="38100" dir="2700000" algn="tl">
                  <a:srgbClr val="000000">
                    <a:alpha val="43137"/>
                  </a:srgbClr>
                </a:outerShdw>
              </a:effectLst>
              <a:latin typeface="+mj-ea"/>
            </a:endParaRPr>
          </a:p>
        </p:txBody>
      </p:sp>
      <p:graphicFrame>
        <p:nvGraphicFramePr>
          <p:cNvPr id="7" name="表格 6"/>
          <p:cNvGraphicFramePr>
            <a:graphicFrameLocks noGrp="1"/>
          </p:cNvGraphicFramePr>
          <p:nvPr/>
        </p:nvGraphicFramePr>
        <p:xfrm>
          <a:off x="928662" y="1394460"/>
          <a:ext cx="7072363" cy="5463540"/>
        </p:xfrm>
        <a:graphic>
          <a:graphicData uri="http://schemas.openxmlformats.org/drawingml/2006/table">
            <a:tbl>
              <a:tblPr/>
              <a:tblGrid>
                <a:gridCol w="1350641"/>
                <a:gridCol w="3045907"/>
                <a:gridCol w="789533"/>
                <a:gridCol w="1886282"/>
              </a:tblGrid>
              <a:tr h="244393">
                <a:tc>
                  <a:txBody>
                    <a:bodyPr/>
                    <a:lstStyle/>
                    <a:p>
                      <a:pPr algn="ctr">
                        <a:lnSpc>
                          <a:spcPct val="150000"/>
                        </a:lnSpc>
                        <a:spcAft>
                          <a:spcPts val="0"/>
                        </a:spcAft>
                      </a:pPr>
                      <a:r>
                        <a:rPr lang="zh-CN" sz="1100" kern="100" dirty="0">
                          <a:latin typeface="Times New Roman"/>
                          <a:ea typeface="宋体"/>
                          <a:cs typeface="宋体"/>
                        </a:rPr>
                        <a:t>要素代码</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要素名称</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要素类型</a:t>
                      </a:r>
                      <a:endParaRPr lang="zh-CN" sz="11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说明</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dirty="0">
                          <a:latin typeface="宋体"/>
                          <a:ea typeface="宋体"/>
                          <a:cs typeface="宋体"/>
                        </a:rPr>
                        <a:t>6000000000</a:t>
                      </a:r>
                      <a:endParaRPr lang="zh-CN" sz="12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b="1" kern="100">
                          <a:highlight>
                            <a:srgbClr val="FFFF00"/>
                          </a:highlight>
                          <a:latin typeface="Times New Roman"/>
                          <a:ea typeface="宋体"/>
                          <a:cs typeface="宋体"/>
                        </a:rPr>
                        <a:t>不动产登记信息要素</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dirty="0">
                          <a:latin typeface="宋体"/>
                          <a:ea typeface="宋体"/>
                          <a:cs typeface="宋体"/>
                        </a:rPr>
                        <a:t>6001000000</a:t>
                      </a:r>
                      <a:endParaRPr lang="zh-CN" sz="12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b="1" kern="100">
                          <a:latin typeface="Times New Roman"/>
                          <a:ea typeface="宋体"/>
                          <a:cs typeface="宋体"/>
                        </a:rPr>
                        <a:t>不动产单元</a:t>
                      </a:r>
                      <a:endParaRPr lang="zh-CN" sz="12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6001010000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宗地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6001020000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just">
                        <a:lnSpc>
                          <a:spcPct val="150000"/>
                        </a:lnSpc>
                        <a:spcAft>
                          <a:spcPts val="0"/>
                        </a:spcAft>
                      </a:pPr>
                      <a:r>
                        <a:rPr lang="en-US" altLang="zh-CN" sz="1200" kern="100" dirty="0" smtClean="0">
                          <a:latin typeface="Times New Roman"/>
                          <a:ea typeface="宋体"/>
                        </a:rPr>
                        <a:t>  </a:t>
                      </a:r>
                      <a:r>
                        <a:rPr lang="zh-CN" sz="1200" kern="100" dirty="0" smtClean="0">
                          <a:latin typeface="Times New Roman"/>
                          <a:ea typeface="宋体"/>
                        </a:rPr>
                        <a:t>宗海</a:t>
                      </a:r>
                      <a:r>
                        <a:rPr lang="zh-CN" sz="1200" kern="100" dirty="0">
                          <a:latin typeface="Times New Roman"/>
                          <a:ea typeface="宋体"/>
                        </a:rPr>
                        <a:t>（含无居民海岛）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6001030000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房屋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6001030100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建筑物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6001030110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自然幢</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6001030120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1638300" algn="l"/>
                        </a:tabLst>
                      </a:pPr>
                      <a:r>
                        <a:rPr lang="en-US" sz="1200" kern="100">
                          <a:latin typeface="宋体"/>
                          <a:ea typeface="宋体"/>
                        </a:rPr>
                        <a:t>        </a:t>
                      </a:r>
                      <a:r>
                        <a:rPr lang="zh-CN" sz="1200" kern="100">
                          <a:latin typeface="Times New Roman"/>
                          <a:ea typeface="宋体"/>
                        </a:rPr>
                        <a:t>逻辑幢</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6001030130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6001030140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6001030200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构筑物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6001040000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森林、林木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6001990000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其它定着物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6001990100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面状定着物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6001990200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线状定着物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6001990300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点状定着物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6001060000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界址线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6001070000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    </a:t>
                      </a:r>
                      <a:r>
                        <a:rPr lang="zh-CN" sz="1200" kern="100">
                          <a:latin typeface="Times New Roman"/>
                          <a:ea typeface="宋体"/>
                        </a:rPr>
                        <a:t>界址点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393">
                <a:tc>
                  <a:txBody>
                    <a:bodyPr/>
                    <a:lstStyle/>
                    <a:p>
                      <a:pPr algn="ctr">
                        <a:lnSpc>
                          <a:spcPct val="150000"/>
                        </a:lnSpc>
                        <a:spcAft>
                          <a:spcPts val="0"/>
                        </a:spcAft>
                      </a:pPr>
                      <a:r>
                        <a:rPr lang="en-US" sz="1200" kern="100">
                          <a:latin typeface="宋体"/>
                          <a:ea typeface="宋体"/>
                          <a:cs typeface="宋体"/>
                        </a:rPr>
                        <a:t>6001080000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kern="100">
                          <a:latin typeface="Times New Roman"/>
                          <a:ea typeface="宋体"/>
                          <a:cs typeface="宋体"/>
                        </a:rPr>
                        <a:t>注记</a:t>
                      </a:r>
                      <a:endParaRPr lang="zh-CN" sz="12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dirty="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灯片编号占位符 7"/>
          <p:cNvSpPr>
            <a:spLocks noGrp="1"/>
          </p:cNvSpPr>
          <p:nvPr>
            <p:ph type="sldNum" sz="quarter" idx="12"/>
          </p:nvPr>
        </p:nvSpPr>
        <p:spPr/>
        <p:txBody>
          <a:bodyPr/>
          <a:lstStyle/>
          <a:p>
            <a:fld id="{413654A2-1211-4842-AFAB-0BEC0F3A6E7D}" type="slidenum">
              <a:rPr lang="zh-CN" altLang="en-US" smtClean="0"/>
              <a:pPr/>
              <a:t>42</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1600" b="1" dirty="0" smtClean="0"/>
              <a:t>要素分类代码与描述</a:t>
            </a:r>
            <a:endParaRPr lang="zh-CN" altLang="en-US" sz="1600" b="1" dirty="0" smtClean="0">
              <a:effectLst>
                <a:outerShdw blurRad="38100" dist="38100" dir="2700000" algn="tl">
                  <a:srgbClr val="000000">
                    <a:alpha val="43137"/>
                  </a:srgbClr>
                </a:outerShdw>
              </a:effectLst>
              <a:latin typeface="+mj-ea"/>
            </a:endParaRPr>
          </a:p>
        </p:txBody>
      </p:sp>
      <p:graphicFrame>
        <p:nvGraphicFramePr>
          <p:cNvPr id="6" name="表格 5"/>
          <p:cNvGraphicFramePr>
            <a:graphicFrameLocks noGrp="1"/>
          </p:cNvGraphicFramePr>
          <p:nvPr/>
        </p:nvGraphicFramePr>
        <p:xfrm>
          <a:off x="1214414" y="434340"/>
          <a:ext cx="6215107" cy="6423660"/>
        </p:xfrm>
        <a:graphic>
          <a:graphicData uri="http://schemas.openxmlformats.org/drawingml/2006/table">
            <a:tbl>
              <a:tblPr/>
              <a:tblGrid>
                <a:gridCol w="1186928"/>
                <a:gridCol w="2676705"/>
                <a:gridCol w="922713"/>
                <a:gridCol w="1428761"/>
              </a:tblGrid>
              <a:tr h="201085">
                <a:tc>
                  <a:txBody>
                    <a:bodyPr/>
                    <a:lstStyle/>
                    <a:p>
                      <a:pPr algn="ctr">
                        <a:lnSpc>
                          <a:spcPct val="150000"/>
                        </a:lnSpc>
                        <a:spcAft>
                          <a:spcPts val="0"/>
                        </a:spcAft>
                      </a:pPr>
                      <a:r>
                        <a:rPr lang="zh-CN" sz="1100" kern="100" dirty="0">
                          <a:latin typeface="Times New Roman"/>
                          <a:ea typeface="宋体"/>
                          <a:cs typeface="宋体"/>
                        </a:rPr>
                        <a:t>要素代码</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要素名称</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要素类型</a:t>
                      </a:r>
                      <a:endParaRPr lang="zh-CN" sz="11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说明</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dirty="0">
                          <a:latin typeface="宋体"/>
                          <a:ea typeface="宋体"/>
                          <a:cs typeface="宋体"/>
                        </a:rPr>
                        <a:t>6000000000</a:t>
                      </a:r>
                      <a:endParaRPr lang="zh-CN" sz="1000" kern="100" dirty="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b="1" kern="100" dirty="0">
                          <a:highlight>
                            <a:srgbClr val="FFFF00"/>
                          </a:highlight>
                          <a:latin typeface="Times New Roman"/>
                          <a:ea typeface="宋体"/>
                          <a:cs typeface="宋体"/>
                        </a:rPr>
                        <a:t>不动产登记信息要素</a:t>
                      </a:r>
                      <a:endParaRPr lang="zh-CN" sz="1000" kern="100" dirty="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dirty="0">
                        <a:latin typeface="宋体"/>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dirty="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dirty="0">
                          <a:latin typeface="宋体"/>
                          <a:ea typeface="宋体"/>
                          <a:cs typeface="宋体"/>
                        </a:rPr>
                        <a:t>6002000000</a:t>
                      </a:r>
                      <a:endParaRPr lang="zh-CN" sz="1000" kern="100" dirty="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b="1" kern="100">
                          <a:latin typeface="Times New Roman"/>
                          <a:ea typeface="宋体"/>
                          <a:cs typeface="宋体"/>
                        </a:rPr>
                        <a:t>不动产权利</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6002010000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所有权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6002010100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土地所有权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6002010110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国家土地所有权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6002010120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集体土地所有权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6002010200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房屋所有权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6002010210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房屋等建筑物所有权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6002010220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构筑物所有权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6002010300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森林、林木所有权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6002020000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用益物权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6002020100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国有建设用地使用权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6002020200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集体建设用地使用权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6002020300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宅基地使用权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6002020400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土地承包经营权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6002020500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农用地其它使用权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6002020600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海域使用权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6002020700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无居民海岛使用权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6002020800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森林、林木使用权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6002020900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地役权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6002029900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其它相关权利</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6002030000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担保物权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6002030100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抵押权</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6002040000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kern="100">
                          <a:latin typeface="宋体"/>
                          <a:ea typeface="宋体"/>
                          <a:cs typeface="宋体"/>
                        </a:rPr>
                        <a:t>    </a:t>
                      </a:r>
                      <a:r>
                        <a:rPr lang="zh-CN" sz="1000" kern="100">
                          <a:latin typeface="Times New Roman"/>
                          <a:ea typeface="宋体"/>
                          <a:cs typeface="宋体"/>
                        </a:rPr>
                        <a:t>法定事项</a:t>
                      </a:r>
                      <a:endParaRPr lang="zh-CN" sz="1000" kern="100">
                        <a:latin typeface="Times New Roman"/>
                        <a:ea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6002040100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50000"/>
                        </a:lnSpc>
                        <a:spcAft>
                          <a:spcPts val="0"/>
                        </a:spcAft>
                      </a:pPr>
                      <a:r>
                        <a:rPr lang="zh-CN" sz="1000" kern="100">
                          <a:latin typeface="Times New Roman"/>
                          <a:ea typeface="宋体"/>
                        </a:rPr>
                        <a:t>预告</a:t>
                      </a: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6002040200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50000"/>
                        </a:lnSpc>
                        <a:spcAft>
                          <a:spcPts val="0"/>
                        </a:spcAft>
                      </a:pPr>
                      <a:r>
                        <a:rPr lang="zh-CN" sz="1000" kern="100">
                          <a:latin typeface="Times New Roman"/>
                          <a:ea typeface="宋体"/>
                        </a:rPr>
                        <a:t>异议</a:t>
                      </a: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085">
                <a:tc>
                  <a:txBody>
                    <a:bodyPr/>
                    <a:lstStyle/>
                    <a:p>
                      <a:pPr algn="ctr">
                        <a:lnSpc>
                          <a:spcPct val="150000"/>
                        </a:lnSpc>
                        <a:spcAft>
                          <a:spcPts val="0"/>
                        </a:spcAft>
                      </a:pPr>
                      <a:r>
                        <a:rPr lang="en-US" sz="1000" kern="100">
                          <a:latin typeface="宋体"/>
                          <a:ea typeface="宋体"/>
                          <a:cs typeface="宋体"/>
                        </a:rPr>
                        <a:t>6002040300</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50000"/>
                        </a:lnSpc>
                        <a:spcAft>
                          <a:spcPts val="0"/>
                        </a:spcAft>
                      </a:pPr>
                      <a:r>
                        <a:rPr lang="zh-CN" sz="1000" kern="100" dirty="0">
                          <a:latin typeface="Times New Roman"/>
                          <a:ea typeface="宋体"/>
                        </a:rPr>
                        <a:t>查封</a:t>
                      </a: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kern="100">
                          <a:latin typeface="Times New Roman"/>
                          <a:ea typeface="宋体"/>
                          <a:cs typeface="宋体"/>
                        </a:rPr>
                        <a:t>非空间</a:t>
                      </a:r>
                      <a:endParaRPr lang="zh-CN" sz="1000" kern="10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000" kern="100" dirty="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43</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1600" b="1" dirty="0" smtClean="0"/>
              <a:t>要素分类代码与描述</a:t>
            </a:r>
            <a:endParaRPr lang="zh-CN" altLang="en-US" sz="1600" b="1" dirty="0" smtClean="0">
              <a:effectLst>
                <a:outerShdw blurRad="38100" dist="38100" dir="2700000" algn="tl">
                  <a:srgbClr val="000000">
                    <a:alpha val="43137"/>
                  </a:srgbClr>
                </a:outerShdw>
              </a:effectLst>
              <a:latin typeface="+mj-ea"/>
            </a:endParaRPr>
          </a:p>
        </p:txBody>
      </p:sp>
      <p:graphicFrame>
        <p:nvGraphicFramePr>
          <p:cNvPr id="6" name="表格 5"/>
          <p:cNvGraphicFramePr>
            <a:graphicFrameLocks noGrp="1"/>
          </p:cNvGraphicFramePr>
          <p:nvPr/>
        </p:nvGraphicFramePr>
        <p:xfrm>
          <a:off x="1357290" y="2400300"/>
          <a:ext cx="6429420" cy="3284697"/>
        </p:xfrm>
        <a:graphic>
          <a:graphicData uri="http://schemas.openxmlformats.org/drawingml/2006/table">
            <a:tbl>
              <a:tblPr/>
              <a:tblGrid>
                <a:gridCol w="1227855"/>
                <a:gridCol w="2769006"/>
                <a:gridCol w="717757"/>
                <a:gridCol w="1714802"/>
              </a:tblGrid>
              <a:tr h="267177">
                <a:tc>
                  <a:txBody>
                    <a:bodyPr/>
                    <a:lstStyle/>
                    <a:p>
                      <a:pPr algn="ctr">
                        <a:lnSpc>
                          <a:spcPct val="150000"/>
                        </a:lnSpc>
                        <a:spcAft>
                          <a:spcPts val="0"/>
                        </a:spcAft>
                      </a:pPr>
                      <a:r>
                        <a:rPr lang="zh-CN" sz="1100" kern="100" dirty="0">
                          <a:latin typeface="Times New Roman"/>
                          <a:ea typeface="宋体"/>
                          <a:cs typeface="宋体"/>
                        </a:rPr>
                        <a:t>要素代码</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要素名称</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要素类型</a:t>
                      </a:r>
                      <a:endParaRPr lang="zh-CN" sz="11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100" kern="100" dirty="0">
                          <a:latin typeface="Times New Roman"/>
                          <a:ea typeface="宋体"/>
                          <a:cs typeface="宋体"/>
                        </a:rPr>
                        <a:t>说明</a:t>
                      </a:r>
                      <a:endParaRPr lang="zh-CN" sz="11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dirty="0">
                          <a:latin typeface="宋体"/>
                          <a:ea typeface="宋体"/>
                          <a:cs typeface="宋体"/>
                        </a:rPr>
                        <a:t>6000000000</a:t>
                      </a:r>
                      <a:endParaRPr lang="zh-CN" sz="1200" kern="100" dirty="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b="1" kern="100" dirty="0">
                          <a:highlight>
                            <a:srgbClr val="FFFF00"/>
                          </a:highlight>
                          <a:latin typeface="Times New Roman"/>
                          <a:ea typeface="宋体"/>
                          <a:cs typeface="宋体"/>
                        </a:rPr>
                        <a:t>不动产登记信息要素</a:t>
                      </a:r>
                      <a:endParaRPr lang="zh-CN" sz="1200" kern="100" dirty="0">
                        <a:latin typeface="Times New Roman"/>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dirty="0">
                        <a:latin typeface="宋体"/>
                        <a:ea typeface="宋体"/>
                      </a:endParaRPr>
                    </a:p>
                  </a:txBody>
                  <a:tcPr marL="30104" marR="3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dirty="0">
                        <a:latin typeface="宋体"/>
                        <a:ea typeface="宋体"/>
                        <a:cs typeface="宋体"/>
                      </a:endParaRPr>
                    </a:p>
                  </a:txBody>
                  <a:tcPr marL="30104" marR="301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dirty="0">
                          <a:latin typeface="宋体"/>
                          <a:ea typeface="宋体"/>
                          <a:cs typeface="宋体"/>
                        </a:rPr>
                        <a:t>6003000000</a:t>
                      </a:r>
                      <a:endParaRPr lang="zh-CN" sz="12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dirty="0">
                          <a:latin typeface="宋体"/>
                          <a:ea typeface="宋体"/>
                          <a:cs typeface="宋体"/>
                        </a:rPr>
                        <a:t>  </a:t>
                      </a:r>
                      <a:r>
                        <a:rPr lang="zh-CN" sz="1200" b="1" kern="100" dirty="0">
                          <a:latin typeface="Times New Roman"/>
                          <a:ea typeface="宋体"/>
                        </a:rPr>
                        <a:t>不动产权利人</a:t>
                      </a:r>
                      <a:endParaRPr lang="zh-CN" sz="12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a:latin typeface="宋体"/>
                          <a:ea typeface="宋体"/>
                          <a:cs typeface="宋体"/>
                        </a:rPr>
                        <a:t>6004000000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b="1" kern="100">
                          <a:latin typeface="Times New Roman"/>
                          <a:ea typeface="宋体"/>
                        </a:rPr>
                        <a:t>不动产登记业务</a:t>
                      </a:r>
                      <a:endParaRPr lang="zh-CN" sz="12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a:latin typeface="宋体"/>
                          <a:ea typeface="宋体"/>
                          <a:cs typeface="宋体"/>
                        </a:rPr>
                        <a:t>6004010000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kern="100">
                          <a:latin typeface="Times New Roman"/>
                          <a:ea typeface="宋体"/>
                        </a:rPr>
                        <a:t>受理申请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a:latin typeface="宋体"/>
                          <a:ea typeface="宋体"/>
                          <a:cs typeface="宋体"/>
                        </a:rPr>
                        <a:t>6004020000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kern="100">
                          <a:latin typeface="Times New Roman"/>
                          <a:ea typeface="宋体"/>
                        </a:rPr>
                        <a:t>申请人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a:latin typeface="宋体"/>
                          <a:ea typeface="宋体"/>
                          <a:cs typeface="宋体"/>
                        </a:rPr>
                        <a:t>6004030000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kern="100">
                          <a:latin typeface="Times New Roman"/>
                          <a:ea typeface="宋体"/>
                        </a:rPr>
                        <a:t>收件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a:latin typeface="宋体"/>
                          <a:ea typeface="宋体"/>
                          <a:cs typeface="宋体"/>
                        </a:rPr>
                        <a:t>6004040000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kern="100">
                          <a:latin typeface="Times New Roman"/>
                          <a:ea typeface="宋体"/>
                        </a:rPr>
                        <a:t>收费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a:latin typeface="宋体"/>
                          <a:ea typeface="宋体"/>
                          <a:cs typeface="宋体"/>
                        </a:rPr>
                        <a:t>6004050000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kern="100">
                          <a:latin typeface="Times New Roman"/>
                          <a:ea typeface="宋体"/>
                        </a:rPr>
                        <a:t>审核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a:latin typeface="宋体"/>
                          <a:ea typeface="宋体"/>
                          <a:cs typeface="宋体"/>
                        </a:rPr>
                        <a:t>6004060000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kern="100">
                          <a:latin typeface="Times New Roman"/>
                          <a:ea typeface="宋体"/>
                        </a:rPr>
                        <a:t>缮证</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a:latin typeface="宋体"/>
                          <a:ea typeface="宋体"/>
                          <a:cs typeface="宋体"/>
                        </a:rPr>
                        <a:t>6004070000</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kern="100">
                          <a:latin typeface="Times New Roman"/>
                          <a:ea typeface="宋体"/>
                        </a:rPr>
                        <a:t>发证</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177">
                <a:tc>
                  <a:txBody>
                    <a:bodyPr/>
                    <a:lstStyle/>
                    <a:p>
                      <a:pPr algn="ctr">
                        <a:lnSpc>
                          <a:spcPct val="150000"/>
                        </a:lnSpc>
                        <a:spcAft>
                          <a:spcPts val="0"/>
                        </a:spcAft>
                      </a:pPr>
                      <a:r>
                        <a:rPr lang="en-US" sz="1200" kern="100" dirty="0">
                          <a:latin typeface="宋体"/>
                          <a:ea typeface="宋体"/>
                          <a:cs typeface="宋体"/>
                        </a:rPr>
                        <a:t>6004080000</a:t>
                      </a:r>
                      <a:endParaRPr lang="zh-CN" sz="1200" kern="100" dirty="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r>
                        <a:rPr lang="zh-CN" sz="1200" kern="100">
                          <a:latin typeface="Times New Roman"/>
                          <a:ea typeface="宋体"/>
                        </a:rPr>
                        <a:t>归档</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非空间</a:t>
                      </a:r>
                      <a:endParaRPr lang="zh-CN" sz="1200" kern="100">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dirty="0">
                        <a:latin typeface="宋体"/>
                        <a:ea typeface="宋体"/>
                        <a:cs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44</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数据结构表</a:t>
            </a:r>
          </a:p>
        </p:txBody>
      </p:sp>
      <p:graphicFrame>
        <p:nvGraphicFramePr>
          <p:cNvPr id="6" name="表格 5"/>
          <p:cNvGraphicFramePr>
            <a:graphicFrameLocks noGrp="1"/>
          </p:cNvGraphicFramePr>
          <p:nvPr/>
        </p:nvGraphicFramePr>
        <p:xfrm>
          <a:off x="214282" y="1785926"/>
          <a:ext cx="8868396" cy="4980642"/>
        </p:xfrm>
        <a:graphic>
          <a:graphicData uri="http://schemas.openxmlformats.org/drawingml/2006/table">
            <a:tbl>
              <a:tblPr/>
              <a:tblGrid>
                <a:gridCol w="548029"/>
                <a:gridCol w="1211890"/>
                <a:gridCol w="1032093"/>
                <a:gridCol w="1149651"/>
                <a:gridCol w="779688"/>
                <a:gridCol w="582607"/>
                <a:gridCol w="1628182"/>
                <a:gridCol w="646570"/>
                <a:gridCol w="1289686"/>
              </a:tblGrid>
              <a:tr h="464347">
                <a:tc>
                  <a:txBody>
                    <a:bodyPr/>
                    <a:lstStyle/>
                    <a:p>
                      <a:pPr algn="ctr">
                        <a:lnSpc>
                          <a:spcPct val="150000"/>
                        </a:lnSpc>
                        <a:spcAft>
                          <a:spcPts val="0"/>
                        </a:spcAft>
                      </a:pPr>
                      <a:r>
                        <a:rPr lang="zh-CN" sz="1200" kern="100" dirty="0">
                          <a:latin typeface="Times New Roman"/>
                          <a:ea typeface="宋体"/>
                          <a:cs typeface="宋体"/>
                        </a:rPr>
                        <a:t>序号</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字段名称</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字段代码</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字段类型</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字段长度</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小数位数</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值域</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200" kern="100" dirty="0">
                          <a:latin typeface="Times New Roman"/>
                          <a:ea typeface="宋体"/>
                          <a:cs typeface="宋体"/>
                        </a:rPr>
                        <a:t>约束条件</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备注</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74">
                <a:tc>
                  <a:txBody>
                    <a:bodyPr/>
                    <a:lstStyle/>
                    <a:p>
                      <a:pPr algn="ctr">
                        <a:lnSpc>
                          <a:spcPct val="150000"/>
                        </a:lnSpc>
                        <a:spcAft>
                          <a:spcPts val="0"/>
                        </a:spcAft>
                      </a:pPr>
                      <a:r>
                        <a:rPr lang="en-US" sz="1200" kern="100">
                          <a:solidFill>
                            <a:srgbClr val="000000"/>
                          </a:solidFill>
                          <a:latin typeface="Times New Roman"/>
                          <a:ea typeface="宋体"/>
                        </a:rPr>
                        <a:t>1</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要素代码</a:t>
                      </a: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rPr>
                        <a:t>YSDM</a:t>
                      </a:r>
                      <a:endParaRPr lang="zh-CN" sz="1200" kern="100">
                        <a:latin typeface="Times New Roman"/>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rPr>
                        <a:t>Char</a:t>
                      </a:r>
                      <a:endParaRPr lang="zh-CN" sz="1200" kern="100">
                        <a:latin typeface="Times New Roman"/>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rPr>
                        <a:t>10</a:t>
                      </a:r>
                      <a:endParaRPr lang="zh-CN" sz="1200" kern="100">
                        <a:latin typeface="Times New Roman"/>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见表</a:t>
                      </a:r>
                      <a:r>
                        <a:rPr lang="en-US" sz="1200" kern="100">
                          <a:latin typeface="Times New Roman"/>
                          <a:ea typeface="宋体"/>
                        </a:rPr>
                        <a:t>1</a:t>
                      </a:r>
                      <a:endParaRPr lang="zh-CN" sz="1200" kern="100">
                        <a:latin typeface="Times New Roman"/>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rPr>
                        <a:t>M</a:t>
                      </a:r>
                      <a:endParaRPr lang="zh-CN" sz="1200" kern="100">
                        <a:latin typeface="Times New Roman"/>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347">
                <a:tc>
                  <a:txBody>
                    <a:bodyPr/>
                    <a:lstStyle/>
                    <a:p>
                      <a:pPr algn="ctr">
                        <a:lnSpc>
                          <a:spcPct val="150000"/>
                        </a:lnSpc>
                        <a:spcAft>
                          <a:spcPts val="0"/>
                        </a:spcAft>
                      </a:pPr>
                      <a:r>
                        <a:rPr lang="en-US" sz="1200" kern="100">
                          <a:solidFill>
                            <a:srgbClr val="000000"/>
                          </a:solidFill>
                          <a:latin typeface="Times New Roman"/>
                          <a:ea typeface="宋体"/>
                        </a:rPr>
                        <a:t>2</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不动产单元号</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BDCDYH</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rPr>
                        <a:t>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rPr>
                        <a:t>28</a:t>
                      </a:r>
                      <a:endParaRPr lang="zh-CN" sz="1200" kern="100">
                        <a:latin typeface="Times New Roman"/>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200" kern="100">
                          <a:latin typeface="Times New Roman"/>
                          <a:ea typeface="宋体"/>
                        </a:rPr>
                        <a:t>非空</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M</a:t>
                      </a:r>
                      <a:endParaRPr lang="zh-CN" sz="1200" kern="100">
                        <a:latin typeface="Times New Roman"/>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见本表注</a:t>
                      </a:r>
                      <a:r>
                        <a:rPr lang="en-US" sz="1200" kern="100">
                          <a:latin typeface="Times New Roman"/>
                          <a:ea typeface="宋体"/>
                          <a:cs typeface="宋体"/>
                        </a:rPr>
                        <a:t>1</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74">
                <a:tc>
                  <a:txBody>
                    <a:bodyPr/>
                    <a:lstStyle/>
                    <a:p>
                      <a:pPr algn="ctr">
                        <a:lnSpc>
                          <a:spcPct val="150000"/>
                        </a:lnSpc>
                        <a:spcAft>
                          <a:spcPts val="0"/>
                        </a:spcAft>
                      </a:pPr>
                      <a:r>
                        <a:rPr lang="en-US" sz="1200" kern="100">
                          <a:solidFill>
                            <a:srgbClr val="000000"/>
                          </a:solidFill>
                          <a:latin typeface="Times New Roman"/>
                          <a:ea typeface="宋体"/>
                        </a:rPr>
                        <a:t>3</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顺序号</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SXH</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Int</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a:t>
                      </a:r>
                      <a:r>
                        <a:rPr lang="en-US" sz="1200" kern="100">
                          <a:latin typeface="Times New Roman"/>
                          <a:ea typeface="宋体"/>
                        </a:rPr>
                        <a:t>0</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M</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见本表注</a:t>
                      </a:r>
                      <a:r>
                        <a:rPr lang="en-US" sz="1200" kern="100">
                          <a:latin typeface="Times New Roman"/>
                          <a:ea typeface="宋体"/>
                          <a:cs typeface="宋体"/>
                        </a:rPr>
                        <a:t>1</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74">
                <a:tc>
                  <a:txBody>
                    <a:bodyPr/>
                    <a:lstStyle/>
                    <a:p>
                      <a:pPr algn="ctr">
                        <a:lnSpc>
                          <a:spcPct val="150000"/>
                        </a:lnSpc>
                        <a:spcAft>
                          <a:spcPts val="0"/>
                        </a:spcAft>
                      </a:pPr>
                      <a:r>
                        <a:rPr lang="en-US" sz="1200" kern="100">
                          <a:solidFill>
                            <a:srgbClr val="000000"/>
                          </a:solidFill>
                          <a:latin typeface="Times New Roman"/>
                          <a:ea typeface="宋体"/>
                        </a:rPr>
                        <a:t>4</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权利人名称</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QLRMC</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Varchar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非空</a:t>
                      </a: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M</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　</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347">
                <a:tc>
                  <a:txBody>
                    <a:bodyPr/>
                    <a:lstStyle/>
                    <a:p>
                      <a:pPr algn="ctr">
                        <a:lnSpc>
                          <a:spcPct val="150000"/>
                        </a:lnSpc>
                        <a:spcAft>
                          <a:spcPts val="0"/>
                        </a:spcAft>
                      </a:pPr>
                      <a:r>
                        <a:rPr lang="en-US" sz="1200" kern="100">
                          <a:solidFill>
                            <a:srgbClr val="000000"/>
                          </a:solidFill>
                          <a:latin typeface="Times New Roman"/>
                          <a:ea typeface="宋体"/>
                        </a:rPr>
                        <a:t>5</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不动产权证号</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BDCQZH</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50</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非空</a:t>
                      </a: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M</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见本表注</a:t>
                      </a:r>
                      <a:r>
                        <a:rPr lang="en-US" sz="1200" kern="100">
                          <a:latin typeface="Times New Roman"/>
                          <a:ea typeface="宋体"/>
                          <a:cs typeface="宋体"/>
                        </a:rPr>
                        <a:t>2</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347">
                <a:tc>
                  <a:txBody>
                    <a:bodyPr/>
                    <a:lstStyle/>
                    <a:p>
                      <a:pPr algn="ctr">
                        <a:lnSpc>
                          <a:spcPct val="150000"/>
                        </a:lnSpc>
                        <a:spcAft>
                          <a:spcPts val="0"/>
                        </a:spcAft>
                      </a:pPr>
                      <a:r>
                        <a:rPr lang="en-US" sz="1200" kern="100">
                          <a:solidFill>
                            <a:srgbClr val="000000"/>
                          </a:solidFill>
                          <a:latin typeface="Times New Roman"/>
                          <a:ea typeface="宋体"/>
                        </a:rPr>
                        <a:t>6</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权证印刷序列号</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QZYSXLH</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100</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endParaRPr>
                    </a:p>
                  </a:txBody>
                  <a:tcPr marL="33041" marR="330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O</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347">
                <a:tc>
                  <a:txBody>
                    <a:bodyPr/>
                    <a:lstStyle/>
                    <a:p>
                      <a:pPr algn="ctr">
                        <a:lnSpc>
                          <a:spcPct val="150000"/>
                        </a:lnSpc>
                        <a:spcAft>
                          <a:spcPts val="0"/>
                        </a:spcAft>
                      </a:pPr>
                      <a:r>
                        <a:rPr lang="en-US" sz="1200" kern="100">
                          <a:solidFill>
                            <a:srgbClr val="000000"/>
                          </a:solidFill>
                          <a:latin typeface="Times New Roman"/>
                          <a:ea typeface="宋体"/>
                        </a:rPr>
                        <a:t>7</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是否持证人</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SFCZR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2</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A.6 </a:t>
                      </a:r>
                      <a:r>
                        <a:rPr lang="zh-CN" sz="1200" kern="100">
                          <a:latin typeface="Times New Roman"/>
                          <a:ea typeface="宋体"/>
                          <a:cs typeface="宋体"/>
                        </a:rPr>
                        <a:t>是否字典表</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C</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分别持证时必选。</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347">
                <a:tc>
                  <a:txBody>
                    <a:bodyPr/>
                    <a:lstStyle/>
                    <a:p>
                      <a:pPr algn="ctr">
                        <a:lnSpc>
                          <a:spcPct val="150000"/>
                        </a:lnSpc>
                        <a:spcAft>
                          <a:spcPts val="0"/>
                        </a:spcAft>
                      </a:pPr>
                      <a:r>
                        <a:rPr lang="en-US" sz="1200" kern="100">
                          <a:solidFill>
                            <a:srgbClr val="000000"/>
                          </a:solidFill>
                          <a:latin typeface="Times New Roman"/>
                          <a:ea typeface="宋体"/>
                        </a:rPr>
                        <a:t>8</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证件种类</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ZJZL</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2</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A.30</a:t>
                      </a:r>
                      <a:r>
                        <a:rPr lang="zh-CN" sz="1200" kern="100">
                          <a:latin typeface="Times New Roman"/>
                          <a:ea typeface="宋体"/>
                          <a:cs typeface="宋体"/>
                        </a:rPr>
                        <a:t>证件种类字典表</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O</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　</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74">
                <a:tc>
                  <a:txBody>
                    <a:bodyPr/>
                    <a:lstStyle/>
                    <a:p>
                      <a:pPr algn="ctr">
                        <a:lnSpc>
                          <a:spcPct val="150000"/>
                        </a:lnSpc>
                        <a:spcAft>
                          <a:spcPts val="0"/>
                        </a:spcAft>
                      </a:pPr>
                      <a:r>
                        <a:rPr lang="en-US" sz="1200" kern="100">
                          <a:solidFill>
                            <a:srgbClr val="000000"/>
                          </a:solidFill>
                          <a:latin typeface="Times New Roman"/>
                          <a:ea typeface="宋体"/>
                        </a:rPr>
                        <a:t>9</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证件号</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ZJH</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50</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　</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O</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　</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74">
                <a:tc>
                  <a:txBody>
                    <a:bodyPr/>
                    <a:lstStyle/>
                    <a:p>
                      <a:pPr algn="ctr">
                        <a:lnSpc>
                          <a:spcPct val="150000"/>
                        </a:lnSpc>
                        <a:spcAft>
                          <a:spcPts val="0"/>
                        </a:spcAft>
                      </a:pPr>
                      <a:r>
                        <a:rPr lang="en-US" sz="1200" kern="100">
                          <a:solidFill>
                            <a:srgbClr val="000000"/>
                          </a:solidFill>
                          <a:latin typeface="Times New Roman"/>
                          <a:ea typeface="宋体"/>
                        </a:rPr>
                        <a:t>10</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发证机关</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FZJG</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200</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　</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O</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　</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74">
                <a:tc>
                  <a:txBody>
                    <a:bodyPr/>
                    <a:lstStyle/>
                    <a:p>
                      <a:pPr algn="ctr">
                        <a:lnSpc>
                          <a:spcPct val="150000"/>
                        </a:lnSpc>
                        <a:spcAft>
                          <a:spcPts val="0"/>
                        </a:spcAft>
                      </a:pPr>
                      <a:r>
                        <a:rPr lang="en-US" sz="1200" kern="100">
                          <a:solidFill>
                            <a:srgbClr val="000000"/>
                          </a:solidFill>
                          <a:latin typeface="Times New Roman"/>
                          <a:ea typeface="宋体"/>
                        </a:rPr>
                        <a:t>11</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所属行业</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SSHY</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6</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 </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O</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cs typeface="宋体"/>
                        </a:rPr>
                        <a:t>见本表注</a:t>
                      </a:r>
                      <a:r>
                        <a:rPr lang="en-US" sz="1200" kern="100">
                          <a:latin typeface="Times New Roman"/>
                          <a:ea typeface="宋体"/>
                          <a:cs typeface="宋体"/>
                        </a:rPr>
                        <a:t>3</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347">
                <a:tc>
                  <a:txBody>
                    <a:bodyPr/>
                    <a:lstStyle/>
                    <a:p>
                      <a:pPr algn="ctr">
                        <a:lnSpc>
                          <a:spcPct val="150000"/>
                        </a:lnSpc>
                        <a:spcAft>
                          <a:spcPts val="0"/>
                        </a:spcAft>
                      </a:pPr>
                      <a:r>
                        <a:rPr lang="en-US" sz="1200" kern="100">
                          <a:solidFill>
                            <a:srgbClr val="000000"/>
                          </a:solidFill>
                          <a:latin typeface="Times New Roman"/>
                          <a:ea typeface="宋体"/>
                        </a:rPr>
                        <a:t>12</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a:latin typeface="Times New Roman"/>
                          <a:ea typeface="宋体"/>
                        </a:rPr>
                        <a:t>国家</a:t>
                      </a:r>
                      <a:r>
                        <a:rPr lang="en-US" sz="1200" kern="100">
                          <a:latin typeface="Times New Roman"/>
                          <a:ea typeface="宋体"/>
                        </a:rPr>
                        <a:t>/</a:t>
                      </a:r>
                      <a:r>
                        <a:rPr lang="zh-CN" sz="1200" kern="100">
                          <a:latin typeface="Times New Roman"/>
                          <a:ea typeface="宋体"/>
                        </a:rPr>
                        <a:t>地区</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GJ</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200" kern="100">
                          <a:latin typeface="宋体"/>
                          <a:ea typeface="宋体"/>
                          <a:cs typeface="宋体"/>
                        </a:rPr>
                        <a:t>Char</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6</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2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200" kern="100">
                          <a:latin typeface="宋体"/>
                          <a:ea typeface="宋体"/>
                          <a:cs typeface="宋体"/>
                        </a:rPr>
                        <a:t>A.35</a:t>
                      </a:r>
                      <a:r>
                        <a:rPr lang="zh-CN" sz="1200" kern="100">
                          <a:latin typeface="Times New Roman"/>
                          <a:ea typeface="宋体"/>
                          <a:cs typeface="宋体"/>
                        </a:rPr>
                        <a:t>国家和地区字典表</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200" kern="100">
                          <a:latin typeface="宋体"/>
                          <a:ea typeface="宋体"/>
                          <a:cs typeface="宋体"/>
                        </a:rPr>
                        <a:t>M</a:t>
                      </a:r>
                      <a:endParaRPr lang="zh-CN" sz="12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　</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9873" name="Rectangle 1"/>
          <p:cNvSpPr>
            <a:spLocks noChangeArrowheads="1"/>
          </p:cNvSpPr>
          <p:nvPr/>
        </p:nvSpPr>
        <p:spPr bwMode="auto">
          <a:xfrm>
            <a:off x="2571736" y="1142984"/>
            <a:ext cx="420179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tab pos="228600" algn="l"/>
                <a:tab pos="266700" algn="l"/>
              </a:tabLst>
            </a:pPr>
            <a:r>
              <a:rPr kumimoji="0" lang="zh-CN" b="0" i="0" u="none" strike="noStrike" cap="none" normalizeH="0" baseline="0" dirty="0" smtClean="0">
                <a:ln>
                  <a:noFill/>
                </a:ln>
                <a:solidFill>
                  <a:schemeClr val="tx1"/>
                </a:solidFill>
                <a:effectLst/>
                <a:latin typeface="Arial" pitchFamily="34" charset="0"/>
                <a:ea typeface="黑体" pitchFamily="2" charset="-122"/>
                <a:cs typeface="Times New Roman" pitchFamily="18" charset="0"/>
              </a:rPr>
              <a:t>权利人属性结构描述表（表名：</a:t>
            </a:r>
            <a:r>
              <a:rPr kumimoji="0" lang="en-US" altLang="zh-CN" b="0" i="0" u="none" strike="noStrike" cap="none" normalizeH="0" baseline="0" dirty="0" smtClean="0">
                <a:ln>
                  <a:noFill/>
                </a:ln>
                <a:solidFill>
                  <a:schemeClr val="tx1"/>
                </a:solidFill>
                <a:effectLst/>
                <a:latin typeface="Arial" pitchFamily="34" charset="0"/>
                <a:ea typeface="黑体" pitchFamily="2" charset="-122"/>
                <a:cs typeface="Times New Roman" pitchFamily="18" charset="0"/>
              </a:rPr>
              <a:t>QLR</a:t>
            </a:r>
            <a:r>
              <a:rPr kumimoji="0" lang="zh-CN" altLang="en-US" b="0" i="0" u="none" strike="noStrike" cap="none" normalizeH="0" baseline="0" dirty="0" smtClean="0">
                <a:ln>
                  <a:noFill/>
                </a:ln>
                <a:solidFill>
                  <a:schemeClr val="tx1"/>
                </a:solidFill>
                <a:effectLst/>
                <a:latin typeface="Arial" pitchFamily="34" charset="0"/>
                <a:ea typeface="黑体" pitchFamily="2" charset="-122"/>
                <a:cs typeface="Times New Roman" pitchFamily="18" charset="0"/>
              </a:rPr>
              <a:t>）</a:t>
            </a:r>
            <a:endParaRPr kumimoji="0" lang="zh-CN" altLang="en-US" b="0" i="0" u="none" strike="noStrike" cap="none" normalizeH="0" baseline="0" dirty="0" smtClean="0">
              <a:ln>
                <a:noFill/>
              </a:ln>
              <a:solidFill>
                <a:schemeClr val="tx1"/>
              </a:solidFill>
              <a:effectLst/>
              <a:latin typeface="Arial" pitchFamily="34" charset="0"/>
              <a:ea typeface="宋体" pitchFamily="2" charset="-122"/>
            </a:endParaRPr>
          </a:p>
        </p:txBody>
      </p:sp>
      <p:sp>
        <p:nvSpPr>
          <p:cNvPr id="8" name="灯片编号占位符 7"/>
          <p:cNvSpPr>
            <a:spLocks noGrp="1"/>
          </p:cNvSpPr>
          <p:nvPr>
            <p:ph type="sldNum" sz="quarter" idx="12"/>
          </p:nvPr>
        </p:nvSpPr>
        <p:spPr/>
        <p:txBody>
          <a:bodyPr/>
          <a:lstStyle/>
          <a:p>
            <a:fld id="{413654A2-1211-4842-AFAB-0BEC0F3A6E7D}" type="slidenum">
              <a:rPr lang="zh-CN" altLang="en-US" smtClean="0"/>
              <a:pPr/>
              <a:t>45</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rPr>
              <a:t>数据结构表</a:t>
            </a:r>
          </a:p>
        </p:txBody>
      </p:sp>
      <p:graphicFrame>
        <p:nvGraphicFramePr>
          <p:cNvPr id="7" name="表格 6"/>
          <p:cNvGraphicFramePr>
            <a:graphicFrameLocks noGrp="1"/>
          </p:cNvGraphicFramePr>
          <p:nvPr/>
        </p:nvGraphicFramePr>
        <p:xfrm>
          <a:off x="571472" y="928670"/>
          <a:ext cx="7872373" cy="5669280"/>
        </p:xfrm>
        <a:graphic>
          <a:graphicData uri="http://schemas.openxmlformats.org/drawingml/2006/table">
            <a:tbl>
              <a:tblPr/>
              <a:tblGrid>
                <a:gridCol w="493679"/>
                <a:gridCol w="1177332"/>
                <a:gridCol w="929737"/>
                <a:gridCol w="1035636"/>
                <a:gridCol w="702365"/>
                <a:gridCol w="524828"/>
                <a:gridCol w="1264566"/>
                <a:gridCol w="582447"/>
                <a:gridCol w="1161783"/>
              </a:tblGrid>
              <a:tr h="458865">
                <a:tc>
                  <a:txBody>
                    <a:bodyPr/>
                    <a:lstStyle/>
                    <a:p>
                      <a:pPr algn="ctr">
                        <a:lnSpc>
                          <a:spcPct val="150000"/>
                        </a:lnSpc>
                        <a:spcAft>
                          <a:spcPts val="0"/>
                        </a:spcAft>
                      </a:pPr>
                      <a:r>
                        <a:rPr lang="zh-CN" sz="1200" kern="100" dirty="0">
                          <a:latin typeface="Times New Roman"/>
                          <a:ea typeface="宋体"/>
                          <a:cs typeface="宋体"/>
                        </a:rPr>
                        <a:t>序号</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字段名称</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字段代码</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字段类型</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字段长度</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小数位数</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值域</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200" kern="100" dirty="0">
                          <a:latin typeface="Times New Roman"/>
                          <a:ea typeface="宋体"/>
                          <a:cs typeface="宋体"/>
                        </a:rPr>
                        <a:t>约束条件</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200" kern="100" dirty="0">
                          <a:latin typeface="Times New Roman"/>
                          <a:ea typeface="宋体"/>
                          <a:cs typeface="宋体"/>
                        </a:rPr>
                        <a:t>备注</a:t>
                      </a:r>
                      <a:endParaRPr lang="zh-CN" sz="12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865">
                <a:tc>
                  <a:txBody>
                    <a:bodyPr/>
                    <a:lstStyle/>
                    <a:p>
                      <a:pPr algn="ctr">
                        <a:lnSpc>
                          <a:spcPct val="150000"/>
                        </a:lnSpc>
                        <a:spcAft>
                          <a:spcPts val="0"/>
                        </a:spcAft>
                      </a:pPr>
                      <a:r>
                        <a:rPr lang="en-US" sz="1400" kern="100" dirty="0">
                          <a:solidFill>
                            <a:srgbClr val="000000"/>
                          </a:solidFill>
                          <a:latin typeface="Times New Roman"/>
                          <a:ea typeface="宋体"/>
                        </a:rPr>
                        <a:t>13</a:t>
                      </a:r>
                      <a:endParaRPr lang="zh-CN" sz="14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dirty="0">
                          <a:latin typeface="Times New Roman"/>
                          <a:ea typeface="宋体"/>
                        </a:rPr>
                        <a:t>户籍所在省市</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HJSZSS</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6</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100" dirty="0">
                          <a:latin typeface="宋体"/>
                          <a:ea typeface="宋体"/>
                          <a:cs typeface="宋体"/>
                        </a:rPr>
                        <a:t>A.38</a:t>
                      </a:r>
                      <a:r>
                        <a:rPr lang="zh-CN" sz="1400" kern="100" dirty="0">
                          <a:latin typeface="Times New Roman"/>
                          <a:ea typeface="宋体"/>
                          <a:cs typeface="宋体"/>
                        </a:rPr>
                        <a:t>省市字典表</a:t>
                      </a:r>
                      <a:endParaRPr lang="zh-CN" sz="14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865">
                <a:tc>
                  <a:txBody>
                    <a:bodyPr/>
                    <a:lstStyle/>
                    <a:p>
                      <a:pPr algn="ctr">
                        <a:lnSpc>
                          <a:spcPct val="150000"/>
                        </a:lnSpc>
                        <a:spcAft>
                          <a:spcPts val="0"/>
                        </a:spcAft>
                      </a:pPr>
                      <a:r>
                        <a:rPr lang="en-US" sz="1400" kern="100">
                          <a:solidFill>
                            <a:srgbClr val="000000"/>
                          </a:solidFill>
                          <a:latin typeface="Times New Roman"/>
                          <a:ea typeface="宋体"/>
                        </a:rPr>
                        <a:t>14</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性别</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XB</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2</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100" dirty="0">
                          <a:latin typeface="宋体"/>
                          <a:ea typeface="宋体"/>
                          <a:cs typeface="宋体"/>
                        </a:rPr>
                        <a:t>A.43</a:t>
                      </a:r>
                      <a:r>
                        <a:rPr lang="zh-CN" sz="1400" kern="100" dirty="0">
                          <a:latin typeface="Times New Roman"/>
                          <a:ea typeface="宋体"/>
                          <a:cs typeface="宋体"/>
                        </a:rPr>
                        <a:t>性别字典表</a:t>
                      </a:r>
                      <a:endParaRPr lang="zh-CN" sz="14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33">
                <a:tc>
                  <a:txBody>
                    <a:bodyPr/>
                    <a:lstStyle/>
                    <a:p>
                      <a:pPr algn="ctr">
                        <a:lnSpc>
                          <a:spcPct val="150000"/>
                        </a:lnSpc>
                        <a:spcAft>
                          <a:spcPts val="0"/>
                        </a:spcAft>
                      </a:pPr>
                      <a:r>
                        <a:rPr lang="en-US" sz="1400" kern="100">
                          <a:solidFill>
                            <a:srgbClr val="000000"/>
                          </a:solidFill>
                          <a:latin typeface="Times New Roman"/>
                          <a:ea typeface="宋体"/>
                        </a:rPr>
                        <a:t>15</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电话</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DH</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50</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dirty="0">
                          <a:latin typeface="Times New Roman"/>
                          <a:ea typeface="宋体"/>
                          <a:cs typeface="宋体"/>
                        </a:rPr>
                        <a:t>　</a:t>
                      </a:r>
                      <a:endParaRPr lang="zh-CN" sz="14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33">
                <a:tc>
                  <a:txBody>
                    <a:bodyPr/>
                    <a:lstStyle/>
                    <a:p>
                      <a:pPr algn="ctr">
                        <a:lnSpc>
                          <a:spcPct val="150000"/>
                        </a:lnSpc>
                        <a:spcAft>
                          <a:spcPts val="0"/>
                        </a:spcAft>
                      </a:pPr>
                      <a:r>
                        <a:rPr lang="en-US" sz="1400" kern="100">
                          <a:solidFill>
                            <a:srgbClr val="000000"/>
                          </a:solidFill>
                          <a:latin typeface="Times New Roman"/>
                          <a:ea typeface="宋体"/>
                        </a:rPr>
                        <a:t>16</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地址</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DZ</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200</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33">
                <a:tc>
                  <a:txBody>
                    <a:bodyPr/>
                    <a:lstStyle/>
                    <a:p>
                      <a:pPr algn="ctr">
                        <a:lnSpc>
                          <a:spcPct val="150000"/>
                        </a:lnSpc>
                        <a:spcAft>
                          <a:spcPts val="0"/>
                        </a:spcAft>
                      </a:pPr>
                      <a:r>
                        <a:rPr lang="en-US" sz="1400" kern="100" dirty="0">
                          <a:solidFill>
                            <a:srgbClr val="000000"/>
                          </a:solidFill>
                          <a:latin typeface="Times New Roman"/>
                          <a:ea typeface="宋体"/>
                        </a:rPr>
                        <a:t>17</a:t>
                      </a:r>
                      <a:endParaRPr lang="zh-CN" sz="14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邮编</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YB</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10</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33">
                <a:tc>
                  <a:txBody>
                    <a:bodyPr/>
                    <a:lstStyle/>
                    <a:p>
                      <a:pPr algn="ctr">
                        <a:lnSpc>
                          <a:spcPct val="150000"/>
                        </a:lnSpc>
                        <a:spcAft>
                          <a:spcPts val="0"/>
                        </a:spcAft>
                      </a:pPr>
                      <a:r>
                        <a:rPr lang="en-US" sz="1400" kern="100">
                          <a:solidFill>
                            <a:srgbClr val="000000"/>
                          </a:solidFill>
                          <a:latin typeface="Times New Roman"/>
                          <a:ea typeface="宋体"/>
                        </a:rPr>
                        <a:t>18</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工作单位</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GZDW</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100</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33">
                <a:tc>
                  <a:txBody>
                    <a:bodyPr/>
                    <a:lstStyle/>
                    <a:p>
                      <a:pPr algn="ctr">
                        <a:lnSpc>
                          <a:spcPct val="150000"/>
                        </a:lnSpc>
                        <a:spcAft>
                          <a:spcPts val="0"/>
                        </a:spcAft>
                      </a:pPr>
                      <a:r>
                        <a:rPr lang="en-US" sz="1400" kern="100">
                          <a:solidFill>
                            <a:srgbClr val="000000"/>
                          </a:solidFill>
                          <a:latin typeface="Times New Roman"/>
                          <a:ea typeface="宋体"/>
                        </a:rPr>
                        <a:t>19</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电子邮件</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DZYJ</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50</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865">
                <a:tc>
                  <a:txBody>
                    <a:bodyPr/>
                    <a:lstStyle/>
                    <a:p>
                      <a:pPr algn="ctr">
                        <a:lnSpc>
                          <a:spcPct val="150000"/>
                        </a:lnSpc>
                        <a:spcAft>
                          <a:spcPts val="0"/>
                        </a:spcAft>
                      </a:pPr>
                      <a:r>
                        <a:rPr lang="en-US" sz="1400" kern="100">
                          <a:solidFill>
                            <a:srgbClr val="000000"/>
                          </a:solidFill>
                          <a:latin typeface="Times New Roman"/>
                          <a:ea typeface="宋体"/>
                        </a:rPr>
                        <a:t>20</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权利人类型</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QLRLX</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2</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100">
                          <a:latin typeface="宋体"/>
                          <a:ea typeface="宋体"/>
                          <a:cs typeface="宋体"/>
                        </a:rPr>
                        <a:t>A.36</a:t>
                      </a:r>
                      <a:r>
                        <a:rPr lang="zh-CN" sz="1400" kern="100">
                          <a:latin typeface="Times New Roman"/>
                          <a:ea typeface="宋体"/>
                          <a:cs typeface="宋体"/>
                        </a:rPr>
                        <a:t>权利人类型字典表</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M</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33">
                <a:tc>
                  <a:txBody>
                    <a:bodyPr/>
                    <a:lstStyle/>
                    <a:p>
                      <a:pPr algn="ctr">
                        <a:lnSpc>
                          <a:spcPct val="150000"/>
                        </a:lnSpc>
                        <a:spcAft>
                          <a:spcPts val="0"/>
                        </a:spcAft>
                      </a:pPr>
                      <a:r>
                        <a:rPr lang="en-US" sz="1400" kern="100">
                          <a:solidFill>
                            <a:srgbClr val="000000"/>
                          </a:solidFill>
                          <a:latin typeface="Times New Roman"/>
                          <a:ea typeface="宋体"/>
                        </a:rPr>
                        <a:t>21</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权利比例</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QLBL</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100</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C</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865">
                <a:tc>
                  <a:txBody>
                    <a:bodyPr/>
                    <a:lstStyle/>
                    <a:p>
                      <a:pPr algn="ctr">
                        <a:lnSpc>
                          <a:spcPct val="150000"/>
                        </a:lnSpc>
                        <a:spcAft>
                          <a:spcPts val="0"/>
                        </a:spcAft>
                      </a:pPr>
                      <a:r>
                        <a:rPr lang="en-US" sz="1400" kern="100">
                          <a:solidFill>
                            <a:srgbClr val="000000"/>
                          </a:solidFill>
                          <a:latin typeface="Times New Roman"/>
                          <a:ea typeface="宋体"/>
                        </a:rPr>
                        <a:t>22</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共有方式</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GYFS</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100">
                          <a:latin typeface="宋体"/>
                          <a:ea typeface="宋体"/>
                          <a:cs typeface="宋体"/>
                        </a:rPr>
                        <a:t>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2</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100">
                          <a:latin typeface="宋体"/>
                          <a:ea typeface="宋体"/>
                          <a:cs typeface="宋体"/>
                        </a:rPr>
                        <a:t>A.34</a:t>
                      </a:r>
                      <a:r>
                        <a:rPr lang="zh-CN" sz="1400" kern="100">
                          <a:latin typeface="Times New Roman"/>
                          <a:ea typeface="宋体"/>
                          <a:cs typeface="宋体"/>
                        </a:rPr>
                        <a:t>共有方式字典表</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33">
                <a:tc>
                  <a:txBody>
                    <a:bodyPr/>
                    <a:lstStyle/>
                    <a:p>
                      <a:pPr algn="ctr">
                        <a:lnSpc>
                          <a:spcPct val="150000"/>
                        </a:lnSpc>
                        <a:spcAft>
                          <a:spcPts val="0"/>
                        </a:spcAft>
                      </a:pPr>
                      <a:r>
                        <a:rPr lang="en-US" sz="1400" kern="100">
                          <a:solidFill>
                            <a:srgbClr val="000000"/>
                          </a:solidFill>
                          <a:latin typeface="Times New Roman"/>
                          <a:ea typeface="宋体"/>
                        </a:rPr>
                        <a:t>23</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rPr>
                        <a:t>共有情况</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100">
                          <a:latin typeface="宋体"/>
                          <a:ea typeface="宋体"/>
                          <a:cs typeface="宋体"/>
                        </a:rPr>
                        <a:t>GYQK</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100">
                          <a:latin typeface="宋体"/>
                          <a:ea typeface="宋体"/>
                          <a:cs typeface="宋体"/>
                        </a:rPr>
                        <a:t>Varchar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33">
                <a:tc>
                  <a:txBody>
                    <a:bodyPr/>
                    <a:lstStyle/>
                    <a:p>
                      <a:pPr algn="ctr">
                        <a:lnSpc>
                          <a:spcPct val="150000"/>
                        </a:lnSpc>
                        <a:spcAft>
                          <a:spcPts val="0"/>
                        </a:spcAft>
                      </a:pPr>
                      <a:r>
                        <a:rPr lang="en-US" sz="1400" kern="100">
                          <a:solidFill>
                            <a:srgbClr val="000000"/>
                          </a:solidFill>
                          <a:latin typeface="Times New Roman"/>
                          <a:ea typeface="宋体"/>
                        </a:rPr>
                        <a:t>24</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dirty="0">
                          <a:latin typeface="Times New Roman"/>
                          <a:ea typeface="宋体"/>
                        </a:rPr>
                        <a:t>备注</a:t>
                      </a: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1400" kern="100">
                          <a:latin typeface="宋体"/>
                          <a:ea typeface="宋体"/>
                          <a:cs typeface="宋体"/>
                        </a:rPr>
                        <a:t>BZ</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100">
                          <a:latin typeface="宋体"/>
                          <a:ea typeface="宋体"/>
                          <a:cs typeface="宋体"/>
                        </a:rPr>
                        <a:t>Varchar</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1400" kern="100">
                        <a:latin typeface="宋体"/>
                        <a:ea typeface="宋体"/>
                        <a:cs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a:latin typeface="Times New Roman"/>
                          <a:ea typeface="宋体"/>
                          <a:cs typeface="宋体"/>
                        </a:rPr>
                        <a:t>　</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100">
                          <a:latin typeface="宋体"/>
                          <a:ea typeface="宋体"/>
                          <a:cs typeface="宋体"/>
                        </a:rPr>
                        <a:t>O</a:t>
                      </a:r>
                      <a:endParaRPr lang="zh-CN" sz="1400" kern="10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400" kern="100" dirty="0">
                          <a:latin typeface="Times New Roman"/>
                          <a:ea typeface="宋体"/>
                          <a:cs typeface="宋体"/>
                        </a:rPr>
                        <a:t>　</a:t>
                      </a:r>
                      <a:endParaRPr lang="zh-CN" sz="1400" kern="100" dirty="0">
                        <a:latin typeface="Times New Roman"/>
                        <a:ea typeface="宋体"/>
                      </a:endParaRPr>
                    </a:p>
                  </a:txBody>
                  <a:tcPr marL="33041" marR="33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灯片编号占位符 7"/>
          <p:cNvSpPr>
            <a:spLocks noGrp="1"/>
          </p:cNvSpPr>
          <p:nvPr>
            <p:ph type="sldNum" sz="quarter" idx="12"/>
          </p:nvPr>
        </p:nvSpPr>
        <p:spPr/>
        <p:txBody>
          <a:bodyPr/>
          <a:lstStyle/>
          <a:p>
            <a:fld id="{413654A2-1211-4842-AFAB-0BEC0F3A6E7D}" type="slidenum">
              <a:rPr lang="zh-CN" altLang="en-US" smtClean="0"/>
              <a:pPr/>
              <a:t>46</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400" kern="0" dirty="0" smtClean="0">
                <a:solidFill>
                  <a:prstClr val="white"/>
                </a:solidFill>
              </a:rPr>
              <a:t>不动产登记</a:t>
            </a:r>
            <a:endParaRPr lang="zh-CN" altLang="en-US" sz="2400" kern="0" dirty="0">
              <a:solidFill>
                <a:prstClr val="white"/>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字典表</a:t>
            </a:r>
          </a:p>
        </p:txBody>
      </p:sp>
      <p:graphicFrame>
        <p:nvGraphicFramePr>
          <p:cNvPr id="6" name="表格 5"/>
          <p:cNvGraphicFramePr>
            <a:graphicFrameLocks noGrp="1"/>
          </p:cNvGraphicFramePr>
          <p:nvPr/>
        </p:nvGraphicFramePr>
        <p:xfrm>
          <a:off x="642910" y="2428868"/>
          <a:ext cx="3716020" cy="2194560"/>
        </p:xfrm>
        <a:graphic>
          <a:graphicData uri="http://schemas.openxmlformats.org/drawingml/2006/table">
            <a:tbl>
              <a:tblPr/>
              <a:tblGrid>
                <a:gridCol w="1861185"/>
                <a:gridCol w="1854835"/>
              </a:tblGrid>
              <a:tr h="200025">
                <a:tc>
                  <a:txBody>
                    <a:bodyPr/>
                    <a:lstStyle/>
                    <a:p>
                      <a:pPr algn="l">
                        <a:lnSpc>
                          <a:spcPct val="150000"/>
                        </a:lnSpc>
                        <a:spcAft>
                          <a:spcPts val="0"/>
                        </a:spcAft>
                      </a:pPr>
                      <a:r>
                        <a:rPr lang="zh-CN" sz="1600" kern="100" dirty="0">
                          <a:latin typeface="Times New Roman"/>
                          <a:ea typeface="宋体"/>
                        </a:rPr>
                        <a:t>代码</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a:latin typeface="Times New Roman"/>
                          <a:ea typeface="宋体"/>
                        </a:rPr>
                        <a:t>权利人类型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a:lnSpc>
                          <a:spcPct val="150000"/>
                        </a:lnSpc>
                        <a:spcAft>
                          <a:spcPts val="0"/>
                        </a:spcAft>
                      </a:pPr>
                      <a:r>
                        <a:rPr lang="en-US" sz="1600" kern="100">
                          <a:latin typeface="宋体"/>
                          <a:ea typeface="宋体"/>
                        </a:rPr>
                        <a:t>1</a:t>
                      </a:r>
                      <a:endParaRPr lang="zh-CN" sz="16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a:latin typeface="Times New Roman"/>
                          <a:ea typeface="宋体"/>
                        </a:rPr>
                        <a:t>个人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a:lnSpc>
                          <a:spcPct val="150000"/>
                        </a:lnSpc>
                        <a:spcAft>
                          <a:spcPts val="0"/>
                        </a:spcAft>
                      </a:pPr>
                      <a:r>
                        <a:rPr lang="en-US" sz="1600" kern="100">
                          <a:latin typeface="宋体"/>
                          <a:ea typeface="宋体"/>
                        </a:rPr>
                        <a:t>2</a:t>
                      </a:r>
                      <a:endParaRPr lang="zh-CN" sz="16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a:latin typeface="Times New Roman"/>
                          <a:ea typeface="宋体"/>
                        </a:rPr>
                        <a:t>企业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a:lnSpc>
                          <a:spcPct val="150000"/>
                        </a:lnSpc>
                        <a:spcAft>
                          <a:spcPts val="0"/>
                        </a:spcAft>
                      </a:pPr>
                      <a:r>
                        <a:rPr lang="en-US" sz="1600" kern="100">
                          <a:latin typeface="宋体"/>
                          <a:ea typeface="宋体"/>
                        </a:rPr>
                        <a:t>3</a:t>
                      </a:r>
                      <a:endParaRPr lang="zh-CN" sz="16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a:latin typeface="Times New Roman"/>
                          <a:ea typeface="宋体"/>
                        </a:rPr>
                        <a:t>事业单位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a:lnSpc>
                          <a:spcPct val="150000"/>
                        </a:lnSpc>
                        <a:spcAft>
                          <a:spcPts val="0"/>
                        </a:spcAft>
                      </a:pPr>
                      <a:r>
                        <a:rPr lang="en-US" sz="1600" kern="100">
                          <a:latin typeface="宋体"/>
                          <a:ea typeface="宋体"/>
                        </a:rPr>
                        <a:t>4</a:t>
                      </a:r>
                      <a:endParaRPr lang="zh-CN" sz="16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a:latin typeface="Times New Roman"/>
                          <a:ea typeface="宋体"/>
                        </a:rPr>
                        <a:t>国家机关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25">
                <a:tc>
                  <a:txBody>
                    <a:bodyPr/>
                    <a:lstStyle/>
                    <a:p>
                      <a:pPr algn="l">
                        <a:lnSpc>
                          <a:spcPct val="150000"/>
                        </a:lnSpc>
                        <a:spcAft>
                          <a:spcPts val="0"/>
                        </a:spcAft>
                      </a:pPr>
                      <a:r>
                        <a:rPr lang="en-US" sz="1600" kern="100">
                          <a:latin typeface="宋体"/>
                          <a:ea typeface="宋体"/>
                        </a:rPr>
                        <a:t>99</a:t>
                      </a:r>
                      <a:endParaRPr lang="zh-CN" sz="16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dirty="0">
                          <a:latin typeface="Times New Roman"/>
                          <a:ea typeface="宋体"/>
                        </a:rPr>
                        <a:t>其它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857224" y="2000240"/>
            <a:ext cx="2839239" cy="369332"/>
          </a:xfrm>
          <a:prstGeom prst="rect">
            <a:avLst/>
          </a:prstGeom>
        </p:spPr>
        <p:txBody>
          <a:bodyPr wrap="none">
            <a:spAutoFit/>
          </a:bodyPr>
          <a:lstStyle/>
          <a:p>
            <a:r>
              <a:rPr lang="zh-CN" altLang="en-US" dirty="0" smtClean="0"/>
              <a:t>表</a:t>
            </a:r>
            <a:r>
              <a:rPr lang="en-US" dirty="0" smtClean="0"/>
              <a:t>A.36 </a:t>
            </a:r>
            <a:r>
              <a:rPr lang="zh-CN" altLang="en-US" dirty="0" smtClean="0"/>
              <a:t>权利人类型字典表</a:t>
            </a:r>
            <a:endParaRPr lang="zh-CN" altLang="en-US" dirty="0"/>
          </a:p>
        </p:txBody>
      </p:sp>
      <p:graphicFrame>
        <p:nvGraphicFramePr>
          <p:cNvPr id="8" name="表格 7"/>
          <p:cNvGraphicFramePr>
            <a:graphicFrameLocks noGrp="1"/>
          </p:cNvGraphicFramePr>
          <p:nvPr/>
        </p:nvGraphicFramePr>
        <p:xfrm>
          <a:off x="4786314" y="2428868"/>
          <a:ext cx="3990659" cy="1928825"/>
        </p:xfrm>
        <a:graphic>
          <a:graphicData uri="http://schemas.openxmlformats.org/drawingml/2006/table">
            <a:tbl>
              <a:tblPr/>
              <a:tblGrid>
                <a:gridCol w="1999020"/>
                <a:gridCol w="1991639"/>
              </a:tblGrid>
              <a:tr h="385765">
                <a:tc>
                  <a:txBody>
                    <a:bodyPr/>
                    <a:lstStyle/>
                    <a:p>
                      <a:pPr algn="l">
                        <a:lnSpc>
                          <a:spcPct val="150000"/>
                        </a:lnSpc>
                        <a:spcAft>
                          <a:spcPts val="0"/>
                        </a:spcAft>
                      </a:pPr>
                      <a:r>
                        <a:rPr lang="zh-CN" sz="1600" kern="100">
                          <a:latin typeface="Times New Roman"/>
                          <a:ea typeface="宋体"/>
                        </a:rPr>
                        <a:t>代码</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a:latin typeface="Times New Roman"/>
                          <a:ea typeface="宋体"/>
                        </a:rPr>
                        <a:t>共有方式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l">
                        <a:lnSpc>
                          <a:spcPct val="150000"/>
                        </a:lnSpc>
                        <a:spcAft>
                          <a:spcPts val="0"/>
                        </a:spcAft>
                      </a:pPr>
                      <a:r>
                        <a:rPr lang="en-US" sz="1600" kern="100">
                          <a:latin typeface="宋体"/>
                          <a:ea typeface="宋体"/>
                        </a:rPr>
                        <a:t>0</a:t>
                      </a:r>
                      <a:endParaRPr lang="zh-CN" sz="16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a:latin typeface="Times New Roman"/>
                          <a:ea typeface="宋体"/>
                        </a:rPr>
                        <a:t>单独所有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l">
                        <a:lnSpc>
                          <a:spcPct val="150000"/>
                        </a:lnSpc>
                        <a:spcAft>
                          <a:spcPts val="0"/>
                        </a:spcAft>
                      </a:pPr>
                      <a:r>
                        <a:rPr lang="en-US" sz="1600" kern="100">
                          <a:latin typeface="宋体"/>
                          <a:ea typeface="宋体"/>
                        </a:rPr>
                        <a:t>1</a:t>
                      </a:r>
                      <a:endParaRPr lang="zh-CN" sz="16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a:latin typeface="Times New Roman"/>
                          <a:ea typeface="宋体"/>
                        </a:rPr>
                        <a:t>共同共有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l">
                        <a:lnSpc>
                          <a:spcPct val="150000"/>
                        </a:lnSpc>
                        <a:spcAft>
                          <a:spcPts val="0"/>
                        </a:spcAft>
                      </a:pPr>
                      <a:r>
                        <a:rPr lang="en-US" sz="1600" kern="100">
                          <a:latin typeface="宋体"/>
                          <a:ea typeface="宋体"/>
                        </a:rPr>
                        <a:t>2</a:t>
                      </a:r>
                      <a:endParaRPr lang="zh-CN" sz="16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a:latin typeface="Times New Roman"/>
                          <a:ea typeface="宋体"/>
                        </a:rPr>
                        <a:t>按份共有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l">
                        <a:lnSpc>
                          <a:spcPct val="150000"/>
                        </a:lnSpc>
                        <a:spcAft>
                          <a:spcPts val="0"/>
                        </a:spcAft>
                      </a:pPr>
                      <a:r>
                        <a:rPr lang="en-US" sz="1600" kern="100">
                          <a:latin typeface="宋体"/>
                          <a:ea typeface="宋体"/>
                        </a:rPr>
                        <a:t>3</a:t>
                      </a:r>
                      <a:endParaRPr lang="zh-CN" sz="16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zh-CN" sz="1600" kern="100" dirty="0">
                          <a:latin typeface="Times New Roman"/>
                          <a:ea typeface="宋体"/>
                        </a:rPr>
                        <a:t>其它共有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矩形 8"/>
          <p:cNvSpPr/>
          <p:nvPr/>
        </p:nvSpPr>
        <p:spPr>
          <a:xfrm>
            <a:off x="5429256" y="2000240"/>
            <a:ext cx="2608406" cy="369332"/>
          </a:xfrm>
          <a:prstGeom prst="rect">
            <a:avLst/>
          </a:prstGeom>
        </p:spPr>
        <p:txBody>
          <a:bodyPr wrap="none">
            <a:spAutoFit/>
          </a:bodyPr>
          <a:lstStyle/>
          <a:p>
            <a:r>
              <a:rPr lang="zh-CN" altLang="en-US" dirty="0" smtClean="0"/>
              <a:t>表</a:t>
            </a:r>
            <a:r>
              <a:rPr lang="en-US" dirty="0" smtClean="0"/>
              <a:t>A.34 </a:t>
            </a:r>
            <a:r>
              <a:rPr lang="zh-CN" altLang="en-US" dirty="0" smtClean="0"/>
              <a:t>共有方式字典表</a:t>
            </a:r>
            <a:endParaRPr lang="zh-CN" altLang="en-US" dirty="0"/>
          </a:p>
        </p:txBody>
      </p:sp>
      <p:sp>
        <p:nvSpPr>
          <p:cNvPr id="10" name="灯片编号占位符 9"/>
          <p:cNvSpPr>
            <a:spLocks noGrp="1"/>
          </p:cNvSpPr>
          <p:nvPr>
            <p:ph type="sldNum" sz="quarter" idx="12"/>
          </p:nvPr>
        </p:nvSpPr>
        <p:spPr/>
        <p:txBody>
          <a:bodyPr/>
          <a:lstStyle/>
          <a:p>
            <a:fld id="{413654A2-1211-4842-AFAB-0BEC0F3A6E7D}" type="slidenum">
              <a:rPr lang="zh-CN" altLang="en-US" smtClean="0"/>
              <a:pPr/>
              <a:t>47</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CN" altLang="en-US" sz="2800" kern="0" dirty="0" smtClean="0"/>
              <a:t>对比分析</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异同点</a:t>
            </a:r>
          </a:p>
        </p:txBody>
      </p:sp>
      <p:graphicFrame>
        <p:nvGraphicFramePr>
          <p:cNvPr id="8" name="表格 7"/>
          <p:cNvGraphicFramePr>
            <a:graphicFrameLocks noGrp="1"/>
          </p:cNvGraphicFramePr>
          <p:nvPr/>
        </p:nvGraphicFramePr>
        <p:xfrm>
          <a:off x="1000100" y="1785926"/>
          <a:ext cx="7572428" cy="2225040"/>
        </p:xfrm>
        <a:graphic>
          <a:graphicData uri="http://schemas.openxmlformats.org/drawingml/2006/table">
            <a:tbl>
              <a:tblPr firstRow="1" bandRow="1">
                <a:tableStyleId>{5C22544A-7EE6-4342-B048-85BDC9FD1C3A}</a:tableStyleId>
              </a:tblPr>
              <a:tblGrid>
                <a:gridCol w="1214446"/>
                <a:gridCol w="3143272"/>
                <a:gridCol w="3214710"/>
              </a:tblGrid>
              <a:tr h="370840">
                <a:tc>
                  <a:txBody>
                    <a:bodyPr/>
                    <a:lstStyle/>
                    <a:p>
                      <a:r>
                        <a:rPr lang="zh-CN" altLang="en-US" dirty="0" smtClean="0"/>
                        <a:t>不同点</a:t>
                      </a:r>
                      <a:endParaRPr lang="zh-CN" altLang="en-US" dirty="0"/>
                    </a:p>
                  </a:txBody>
                  <a:tcPr/>
                </a:tc>
                <a:tc>
                  <a:txBody>
                    <a:bodyPr/>
                    <a:lstStyle/>
                    <a:p>
                      <a:r>
                        <a:rPr lang="zh-CN" altLang="en-US" dirty="0" smtClean="0"/>
                        <a:t>不动产登记数据库标准</a:t>
                      </a:r>
                      <a:endParaRPr lang="zh-CN" altLang="en-US" dirty="0"/>
                    </a:p>
                  </a:txBody>
                  <a:tcPr/>
                </a:tc>
                <a:tc>
                  <a:txBody>
                    <a:bodyPr/>
                    <a:lstStyle/>
                    <a:p>
                      <a:r>
                        <a:rPr lang="zh-CN" altLang="en-US" dirty="0" smtClean="0"/>
                        <a:t>土地估价数据标准</a:t>
                      </a:r>
                      <a:endParaRPr lang="zh-CN" altLang="en-US" dirty="0"/>
                    </a:p>
                  </a:txBody>
                  <a:tcPr/>
                </a:tc>
              </a:tr>
              <a:tr h="370840">
                <a:tc>
                  <a:txBody>
                    <a:bodyPr/>
                    <a:lstStyle/>
                    <a:p>
                      <a:r>
                        <a:rPr lang="zh-CN" altLang="en-US" dirty="0" smtClean="0"/>
                        <a:t>名称</a:t>
                      </a:r>
                      <a:endParaRPr lang="zh-CN" altLang="en-US" dirty="0"/>
                    </a:p>
                  </a:txBody>
                  <a:tcPr/>
                </a:tc>
                <a:tc>
                  <a:txBody>
                    <a:bodyPr/>
                    <a:lstStyle/>
                    <a:p>
                      <a:r>
                        <a:rPr lang="zh-CN" altLang="en-US" dirty="0" smtClean="0"/>
                        <a:t>数据库标准</a:t>
                      </a:r>
                      <a:endParaRPr lang="zh-CN" altLang="en-US" dirty="0"/>
                    </a:p>
                  </a:txBody>
                  <a:tcPr/>
                </a:tc>
                <a:tc>
                  <a:txBody>
                    <a:bodyPr/>
                    <a:lstStyle/>
                    <a:p>
                      <a:r>
                        <a:rPr lang="zh-CN" altLang="en-US" dirty="0" smtClean="0"/>
                        <a:t>数据标准</a:t>
                      </a:r>
                      <a:endParaRPr lang="zh-CN" altLang="en-US" dirty="0"/>
                    </a:p>
                  </a:txBody>
                  <a:tcPr/>
                </a:tc>
              </a:tr>
              <a:tr h="370840">
                <a:tc>
                  <a:txBody>
                    <a:bodyPr/>
                    <a:lstStyle/>
                    <a:p>
                      <a:r>
                        <a:rPr lang="zh-CN" altLang="en-US" dirty="0" smtClean="0"/>
                        <a:t>分类</a:t>
                      </a:r>
                      <a:endParaRPr lang="zh-CN" altLang="en-US" dirty="0"/>
                    </a:p>
                  </a:txBody>
                  <a:tcPr/>
                </a:tc>
                <a:tc>
                  <a:txBody>
                    <a:bodyPr/>
                    <a:lstStyle/>
                    <a:p>
                      <a:r>
                        <a:rPr lang="en-US" altLang="zh-CN" dirty="0" smtClean="0"/>
                        <a:t>2</a:t>
                      </a:r>
                      <a:r>
                        <a:rPr lang="zh-CN" altLang="en-US" dirty="0" smtClean="0"/>
                        <a:t>大类</a:t>
                      </a:r>
                      <a:r>
                        <a:rPr lang="en-US" altLang="zh-CN" dirty="0" smtClean="0"/>
                        <a:t>6</a:t>
                      </a:r>
                      <a:r>
                        <a:rPr lang="zh-CN" altLang="en-US" dirty="0" smtClean="0"/>
                        <a:t>级</a:t>
                      </a:r>
                      <a:endParaRPr lang="zh-CN" altLang="en-US" dirty="0"/>
                    </a:p>
                  </a:txBody>
                  <a:tcPr/>
                </a:tc>
                <a:tc>
                  <a:txBody>
                    <a:bodyPr/>
                    <a:lstStyle/>
                    <a:p>
                      <a:r>
                        <a:rPr lang="en-US" altLang="zh-CN" dirty="0" smtClean="0"/>
                        <a:t>5</a:t>
                      </a:r>
                      <a:r>
                        <a:rPr lang="zh-CN" altLang="en-US" dirty="0" smtClean="0"/>
                        <a:t>大类</a:t>
                      </a:r>
                      <a:r>
                        <a:rPr lang="en-US" altLang="zh-CN" dirty="0" smtClean="0"/>
                        <a:t>5</a:t>
                      </a:r>
                      <a:r>
                        <a:rPr lang="zh-CN" altLang="en-US" dirty="0" smtClean="0"/>
                        <a:t>级</a:t>
                      </a:r>
                      <a:endParaRPr lang="zh-CN" altLang="en-US" dirty="0"/>
                    </a:p>
                  </a:txBody>
                  <a:tcPr/>
                </a:tc>
              </a:tr>
              <a:tr h="370840">
                <a:tc>
                  <a:txBody>
                    <a:bodyPr/>
                    <a:lstStyle/>
                    <a:p>
                      <a:r>
                        <a:rPr lang="zh-CN" altLang="en-US" dirty="0" smtClean="0"/>
                        <a:t>内容</a:t>
                      </a:r>
                      <a:endParaRPr lang="zh-CN" altLang="en-US" dirty="0"/>
                    </a:p>
                  </a:txBody>
                  <a:tcPr/>
                </a:tc>
                <a:tc>
                  <a:txBody>
                    <a:bodyPr/>
                    <a:lstStyle/>
                    <a:p>
                      <a:r>
                        <a:rPr lang="zh-CN" altLang="en-US" dirty="0" smtClean="0"/>
                        <a:t>不动产登记相关数据</a:t>
                      </a:r>
                      <a:endParaRPr lang="zh-CN" altLang="en-US" dirty="0"/>
                    </a:p>
                  </a:txBody>
                  <a:tcPr/>
                </a:tc>
                <a:tc>
                  <a:txBody>
                    <a:bodyPr/>
                    <a:lstStyle/>
                    <a:p>
                      <a:r>
                        <a:rPr lang="zh-CN" altLang="en-US" dirty="0" smtClean="0"/>
                        <a:t>土地估价相关数据</a:t>
                      </a:r>
                      <a:endParaRPr lang="zh-CN" altLang="en-US" dirty="0"/>
                    </a:p>
                  </a:txBody>
                  <a:tcPr/>
                </a:tc>
              </a:tr>
              <a:tr h="370840">
                <a:tc>
                  <a:txBody>
                    <a:bodyPr/>
                    <a:lstStyle/>
                    <a:p>
                      <a:r>
                        <a:rPr lang="zh-CN" altLang="en-US" dirty="0" smtClean="0"/>
                        <a:t>目的</a:t>
                      </a:r>
                      <a:endParaRPr lang="zh-CN" altLang="en-US" dirty="0"/>
                    </a:p>
                  </a:txBody>
                  <a:tcPr/>
                </a:tc>
                <a:tc>
                  <a:txBody>
                    <a:bodyPr/>
                    <a:lstStyle/>
                    <a:p>
                      <a:r>
                        <a:rPr lang="zh-CN" altLang="en-US" dirty="0" smtClean="0"/>
                        <a:t>统一登记</a:t>
                      </a:r>
                      <a:endParaRPr lang="zh-CN" altLang="en-US" dirty="0"/>
                    </a:p>
                  </a:txBody>
                  <a:tcPr/>
                </a:tc>
                <a:tc>
                  <a:txBody>
                    <a:bodyPr/>
                    <a:lstStyle/>
                    <a:p>
                      <a:r>
                        <a:rPr lang="zh-CN" altLang="en-US" dirty="0" smtClean="0"/>
                        <a:t>行业的信息化发展</a:t>
                      </a:r>
                      <a:endParaRPr lang="zh-CN" altLang="en-US" dirty="0"/>
                    </a:p>
                  </a:txBody>
                  <a:tcPr/>
                </a:tc>
              </a:tr>
              <a:tr h="370840">
                <a:tc>
                  <a:txBody>
                    <a:bodyPr/>
                    <a:lstStyle/>
                    <a:p>
                      <a:r>
                        <a:rPr lang="zh-CN" altLang="en-US" dirty="0" smtClean="0"/>
                        <a:t>效力</a:t>
                      </a:r>
                      <a:endParaRPr lang="zh-CN" altLang="en-US" dirty="0"/>
                    </a:p>
                  </a:txBody>
                  <a:tcPr/>
                </a:tc>
                <a:tc>
                  <a:txBody>
                    <a:bodyPr/>
                    <a:lstStyle/>
                    <a:p>
                      <a:r>
                        <a:rPr lang="zh-CN" altLang="en-US" dirty="0" smtClean="0"/>
                        <a:t>强制性</a:t>
                      </a:r>
                      <a:endParaRPr lang="zh-CN" altLang="en-US" dirty="0"/>
                    </a:p>
                  </a:txBody>
                  <a:tcPr/>
                </a:tc>
                <a:tc>
                  <a:txBody>
                    <a:bodyPr/>
                    <a:lstStyle/>
                    <a:p>
                      <a:r>
                        <a:rPr lang="zh-CN" altLang="en-US" dirty="0" smtClean="0"/>
                        <a:t>推荐性</a:t>
                      </a:r>
                      <a:endParaRPr lang="zh-CN" altLang="en-US" dirty="0"/>
                    </a:p>
                  </a:txBody>
                  <a:tcPr/>
                </a:tc>
              </a:tr>
            </a:tbl>
          </a:graphicData>
        </a:graphic>
      </p:graphicFrame>
      <p:graphicFrame>
        <p:nvGraphicFramePr>
          <p:cNvPr id="9" name="表格 8"/>
          <p:cNvGraphicFramePr>
            <a:graphicFrameLocks noGrp="1"/>
          </p:cNvGraphicFramePr>
          <p:nvPr/>
        </p:nvGraphicFramePr>
        <p:xfrm>
          <a:off x="928662" y="4286256"/>
          <a:ext cx="7643865" cy="1854200"/>
        </p:xfrm>
        <a:graphic>
          <a:graphicData uri="http://schemas.openxmlformats.org/drawingml/2006/table">
            <a:tbl>
              <a:tblPr firstRow="1" bandRow="1">
                <a:tableStyleId>{5C22544A-7EE6-4342-B048-85BDC9FD1C3A}</a:tableStyleId>
              </a:tblPr>
              <a:tblGrid>
                <a:gridCol w="1571636"/>
                <a:gridCol w="2857520"/>
                <a:gridCol w="3214709"/>
              </a:tblGrid>
              <a:tr h="370840">
                <a:tc>
                  <a:txBody>
                    <a:bodyPr/>
                    <a:lstStyle/>
                    <a:p>
                      <a:r>
                        <a:rPr lang="zh-CN" altLang="en-US" dirty="0" smtClean="0"/>
                        <a:t>相同点</a:t>
                      </a:r>
                      <a:endParaRPr lang="zh-CN" altLang="en-US" dirty="0"/>
                    </a:p>
                  </a:txBody>
                  <a:tcPr/>
                </a:tc>
                <a:tc>
                  <a:txBody>
                    <a:bodyPr/>
                    <a:lstStyle/>
                    <a:p>
                      <a:r>
                        <a:rPr lang="zh-CN" altLang="en-US" dirty="0" smtClean="0"/>
                        <a:t>不动产登记数据库标准</a:t>
                      </a:r>
                      <a:endParaRPr lang="zh-CN" altLang="en-US" dirty="0"/>
                    </a:p>
                  </a:txBody>
                  <a:tcPr/>
                </a:tc>
                <a:tc>
                  <a:txBody>
                    <a:bodyPr/>
                    <a:lstStyle/>
                    <a:p>
                      <a:r>
                        <a:rPr lang="zh-CN" altLang="en-US" dirty="0" smtClean="0"/>
                        <a:t>土地估价数据标准</a:t>
                      </a:r>
                      <a:endParaRPr lang="zh-CN" altLang="en-US" dirty="0"/>
                    </a:p>
                  </a:txBody>
                  <a:tcPr/>
                </a:tc>
              </a:tr>
              <a:tr h="370840">
                <a:tc>
                  <a:txBody>
                    <a:bodyPr/>
                    <a:lstStyle/>
                    <a:p>
                      <a:r>
                        <a:rPr lang="zh-CN" altLang="en-US" dirty="0" smtClean="0"/>
                        <a:t>结构</a:t>
                      </a:r>
                      <a:endParaRPr lang="zh-CN" altLang="en-US" dirty="0"/>
                    </a:p>
                  </a:txBody>
                  <a:tcPr/>
                </a:tc>
                <a:tc gridSpan="2">
                  <a:txBody>
                    <a:bodyPr/>
                    <a:lstStyle/>
                    <a:p>
                      <a:pPr algn="ctr"/>
                      <a:r>
                        <a:rPr lang="zh-CN" altLang="en-US" dirty="0" smtClean="0"/>
                        <a:t>分类编码、数据结构表、属性值字典表</a:t>
                      </a:r>
                      <a:endParaRPr lang="zh-CN" altLang="en-US" dirty="0"/>
                    </a:p>
                  </a:txBody>
                  <a:tcPr/>
                </a:tc>
                <a:tc hMerge="1">
                  <a:txBody>
                    <a:bodyPr/>
                    <a:lstStyle/>
                    <a:p>
                      <a:endParaRPr lang="zh-CN" altLang="en-US" dirty="0"/>
                    </a:p>
                  </a:txBody>
                  <a:tcPr/>
                </a:tc>
              </a:tr>
              <a:tr h="370840">
                <a:tc>
                  <a:txBody>
                    <a:bodyPr/>
                    <a:lstStyle/>
                    <a:p>
                      <a:r>
                        <a:rPr lang="zh-CN" altLang="en-US" dirty="0" smtClean="0"/>
                        <a:t>编码方式</a:t>
                      </a:r>
                      <a:endParaRPr lang="zh-CN" altLang="en-US" dirty="0"/>
                    </a:p>
                  </a:txBody>
                  <a:tcPr/>
                </a:tc>
                <a:tc gridSpan="2">
                  <a:txBody>
                    <a:bodyPr/>
                    <a:lstStyle/>
                    <a:p>
                      <a:pPr algn="ctr"/>
                      <a:r>
                        <a:rPr lang="zh-CN" altLang="en-US" dirty="0" smtClean="0"/>
                        <a:t>层次码</a:t>
                      </a:r>
                      <a:endParaRPr lang="zh-CN" altLang="en-US" dirty="0"/>
                    </a:p>
                  </a:txBody>
                  <a:tcPr/>
                </a:tc>
                <a:tc hMerge="1">
                  <a:txBody>
                    <a:bodyPr/>
                    <a:lstStyle/>
                    <a:p>
                      <a:endParaRPr lang="zh-CN" altLang="en-US" dirty="0"/>
                    </a:p>
                  </a:txBody>
                  <a:tcPr/>
                </a:tc>
              </a:tr>
              <a:tr h="370840">
                <a:tc>
                  <a:txBody>
                    <a:bodyPr/>
                    <a:lstStyle/>
                    <a:p>
                      <a:r>
                        <a:rPr lang="zh-CN" altLang="en-US" dirty="0" smtClean="0"/>
                        <a:t>性质</a:t>
                      </a:r>
                      <a:endParaRPr lang="zh-CN" altLang="en-US" dirty="0"/>
                    </a:p>
                  </a:txBody>
                  <a:tcPr/>
                </a:tc>
                <a:tc gridSpan="2">
                  <a:txBody>
                    <a:bodyPr/>
                    <a:lstStyle/>
                    <a:p>
                      <a:pPr algn="ctr"/>
                      <a:r>
                        <a:rPr lang="zh-CN" altLang="en-US" dirty="0" smtClean="0"/>
                        <a:t>数据标准</a:t>
                      </a:r>
                      <a:endParaRPr lang="zh-CN" altLang="en-US" dirty="0"/>
                    </a:p>
                  </a:txBody>
                  <a:tcPr/>
                </a:tc>
                <a:tc hMerge="1">
                  <a:txBody>
                    <a:bodyPr/>
                    <a:lstStyle/>
                    <a:p>
                      <a:endParaRPr lang="zh-CN" altLang="en-US" dirty="0"/>
                    </a:p>
                  </a:txBody>
                  <a:tcPr/>
                </a:tc>
              </a:tr>
              <a:tr h="370840">
                <a:tc>
                  <a:txBody>
                    <a:bodyPr/>
                    <a:lstStyle/>
                    <a:p>
                      <a:r>
                        <a:rPr lang="zh-CN" altLang="en-US" dirty="0" smtClean="0"/>
                        <a:t>应用</a:t>
                      </a:r>
                      <a:endParaRPr lang="zh-CN" altLang="en-US" dirty="0"/>
                    </a:p>
                  </a:txBody>
                  <a:tcPr/>
                </a:tc>
                <a:tc gridSpan="2">
                  <a:txBody>
                    <a:bodyPr/>
                    <a:lstStyle/>
                    <a:p>
                      <a:pPr algn="ctr"/>
                      <a:r>
                        <a:rPr lang="zh-CN" altLang="en-US" dirty="0" smtClean="0"/>
                        <a:t>数据库</a:t>
                      </a:r>
                      <a:endParaRPr lang="zh-CN" altLang="en-US" dirty="0"/>
                    </a:p>
                  </a:txBody>
                  <a:tcPr/>
                </a:tc>
                <a:tc hMerge="1">
                  <a:txBody>
                    <a:bodyPr/>
                    <a:lstStyle/>
                    <a:p>
                      <a:endParaRPr lang="zh-CN" altLang="en-US" dirty="0"/>
                    </a:p>
                  </a:txBody>
                  <a:tcPr/>
                </a:tc>
              </a:tr>
            </a:tbl>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48</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实用案例</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en-US" altLang="zh-CN" b="1" dirty="0" err="1" smtClean="0">
                <a:effectLst>
                  <a:outerShdw blurRad="38100" dist="38100" dir="2700000" algn="tl">
                    <a:srgbClr val="000000">
                      <a:alpha val="43137"/>
                    </a:srgbClr>
                  </a:outerShdw>
                </a:effectLst>
                <a:latin typeface="+mj-ea"/>
                <a:ea typeface="+mj-ea"/>
              </a:rPr>
              <a:t>Viss</a:t>
            </a:r>
            <a:r>
              <a:rPr lang="zh-CN" altLang="en-US" b="1" dirty="0" smtClean="0">
                <a:effectLst>
                  <a:outerShdw blurRad="38100" dist="38100" dir="2700000" algn="tl">
                    <a:srgbClr val="000000">
                      <a:alpha val="43137"/>
                    </a:srgbClr>
                  </a:outerShdw>
                </a:effectLst>
                <a:latin typeface="+mj-ea"/>
                <a:ea typeface="+mj-ea"/>
              </a:rPr>
              <a:t>办公基础信息</a:t>
            </a:r>
          </a:p>
        </p:txBody>
      </p:sp>
      <p:sp>
        <p:nvSpPr>
          <p:cNvPr id="6" name="TextBox 5"/>
          <p:cNvSpPr txBox="1"/>
          <p:nvPr/>
        </p:nvSpPr>
        <p:spPr>
          <a:xfrm>
            <a:off x="1357290" y="2357430"/>
            <a:ext cx="5786478" cy="369332"/>
          </a:xfrm>
          <a:prstGeom prst="rect">
            <a:avLst/>
          </a:prstGeom>
          <a:noFill/>
          <a:ln w="12700">
            <a:solidFill>
              <a:schemeClr val="tx1"/>
            </a:solidFill>
            <a:prstDash val="dash"/>
          </a:ln>
        </p:spPr>
        <p:txBody>
          <a:bodyPr wrap="square" rtlCol="0">
            <a:spAutoFit/>
          </a:bodyPr>
          <a:lstStyle/>
          <a:p>
            <a:pPr>
              <a:lnSpc>
                <a:spcPct val="150000"/>
              </a:lnSpc>
            </a:pPr>
            <a:endParaRPr lang="zh-CN" altLang="en-US" sz="1200" dirty="0">
              <a:latin typeface="+mn-ea"/>
              <a:ea typeface="+mn-ea"/>
            </a:endParaRPr>
          </a:p>
        </p:txBody>
      </p:sp>
      <p:pic>
        <p:nvPicPr>
          <p:cNvPr id="7" name="Picture 2">
            <a:hlinkClick r:id="rId4" action="ppaction://hlinkfile"/>
          </p:cNvPr>
          <p:cNvPicPr>
            <a:picLocks noChangeAspect="1" noChangeArrowheads="1"/>
          </p:cNvPicPr>
          <p:nvPr/>
        </p:nvPicPr>
        <p:blipFill>
          <a:blip r:embed="rId5"/>
          <a:srcRect/>
          <a:stretch>
            <a:fillRect/>
          </a:stretch>
        </p:blipFill>
        <p:spPr bwMode="auto">
          <a:xfrm>
            <a:off x="785786" y="1714488"/>
            <a:ext cx="7643866" cy="4429156"/>
          </a:xfrm>
          <a:prstGeom prst="rect">
            <a:avLst/>
          </a:prstGeom>
          <a:noFill/>
          <a:ln w="9525">
            <a:solidFill>
              <a:schemeClr val="accent5">
                <a:lumMod val="50000"/>
              </a:schemeClr>
            </a:solidFill>
            <a:miter lim="800000"/>
            <a:headEnd/>
            <a:tailEnd/>
          </a:ln>
          <a:effectLst/>
        </p:spPr>
      </p:pic>
      <p:sp>
        <p:nvSpPr>
          <p:cNvPr id="8" name="TextBox 7"/>
          <p:cNvSpPr txBox="1"/>
          <p:nvPr/>
        </p:nvSpPr>
        <p:spPr>
          <a:xfrm>
            <a:off x="1214414" y="6286520"/>
            <a:ext cx="785818" cy="3693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lnSpc>
                <a:spcPct val="150000"/>
              </a:lnSpc>
            </a:pPr>
            <a:r>
              <a:rPr lang="zh-CN" altLang="en-US" sz="1200" dirty="0" smtClean="0">
                <a:latin typeface="+mn-ea"/>
                <a:ea typeface="+mn-ea"/>
              </a:rPr>
              <a:t>超</a:t>
            </a:r>
            <a:r>
              <a:rPr lang="zh-CN" altLang="en-US" sz="1200" dirty="0" smtClean="0">
                <a:latin typeface="+mn-ea"/>
                <a:ea typeface="+mn-ea"/>
                <a:hlinkClick r:id="rId4" action="ppaction://hlinkfile"/>
              </a:rPr>
              <a:t>链接</a:t>
            </a:r>
            <a:endParaRPr lang="zh-CN" altLang="en-US" sz="1200" dirty="0">
              <a:latin typeface="+mn-ea"/>
              <a:ea typeface="+mn-ea"/>
            </a:endParaRPr>
          </a:p>
        </p:txBody>
      </p:sp>
      <p:sp>
        <p:nvSpPr>
          <p:cNvPr id="9" name="灯片编号占位符 8"/>
          <p:cNvSpPr>
            <a:spLocks noGrp="1"/>
          </p:cNvSpPr>
          <p:nvPr>
            <p:ph type="sldNum" sz="quarter" idx="12"/>
          </p:nvPr>
        </p:nvSpPr>
        <p:spPr/>
        <p:txBody>
          <a:bodyPr/>
          <a:lstStyle/>
          <a:p>
            <a:fld id="{413654A2-1211-4842-AFAB-0BEC0F3A6E7D}" type="slidenum">
              <a:rPr lang="zh-CN" altLang="en-US" smtClean="0"/>
              <a:pPr/>
              <a:t>49</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标准</a:t>
            </a:r>
          </a:p>
        </p:txBody>
      </p:sp>
      <p:sp>
        <p:nvSpPr>
          <p:cNvPr id="6" name="标题 7"/>
          <p:cNvSpPr txBox="1">
            <a:spLocks/>
          </p:cNvSpPr>
          <p:nvPr/>
        </p:nvSpPr>
        <p:spPr bwMode="auto">
          <a:xfrm>
            <a:off x="7324742" y="857232"/>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j-ea"/>
                <a:ea typeface="+mj-ea"/>
                <a:cs typeface="+mn-cs"/>
              </a:rPr>
              <a:t>概念</a:t>
            </a:r>
            <a:endParaRPr kumimoji="0" lang="zh-CN" altLang="en-US" sz="2800" b="0" i="0" u="none" strike="noStrike" kern="0" cap="none" spc="0" normalizeH="0" baseline="0" noProof="0" dirty="0">
              <a:ln>
                <a:noFill/>
              </a:ln>
              <a:solidFill>
                <a:schemeClr val="lt1"/>
              </a:solidFill>
              <a:effectLst/>
              <a:uLnTx/>
              <a:uFillTx/>
              <a:latin typeface="+mj-ea"/>
              <a:ea typeface="+mj-ea"/>
              <a:cs typeface="+mn-cs"/>
            </a:endParaRPr>
          </a:p>
        </p:txBody>
      </p:sp>
      <p:graphicFrame>
        <p:nvGraphicFramePr>
          <p:cNvPr id="7" name="图示 6"/>
          <p:cNvGraphicFramePr/>
          <p:nvPr/>
        </p:nvGraphicFramePr>
        <p:xfrm>
          <a:off x="928662" y="2428868"/>
          <a:ext cx="7317456" cy="13573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9" name="组合 8"/>
          <p:cNvGrpSpPr/>
          <p:nvPr/>
        </p:nvGrpSpPr>
        <p:grpSpPr>
          <a:xfrm>
            <a:off x="1857356" y="4786322"/>
            <a:ext cx="6369185" cy="880536"/>
            <a:chOff x="948269" y="1326"/>
            <a:chExt cx="6369185" cy="880536"/>
          </a:xfrm>
        </p:grpSpPr>
        <p:sp>
          <p:nvSpPr>
            <p:cNvPr id="10" name="同侧圆角矩形 9"/>
            <p:cNvSpPr/>
            <p:nvPr/>
          </p:nvSpPr>
          <p:spPr>
            <a:xfrm rot="5400000">
              <a:off x="3692594" y="-2742999"/>
              <a:ext cx="880536" cy="6369185"/>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同侧圆角矩形 4"/>
            <p:cNvSpPr/>
            <p:nvPr/>
          </p:nvSpPr>
          <p:spPr>
            <a:xfrm>
              <a:off x="948270" y="44309"/>
              <a:ext cx="6326201" cy="7945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defTabSz="711200">
                <a:lnSpc>
                  <a:spcPct val="90000"/>
                </a:lnSpc>
                <a:spcBef>
                  <a:spcPct val="0"/>
                </a:spcBef>
                <a:spcAft>
                  <a:spcPct val="15000"/>
                </a:spcAft>
                <a:buChar char="••"/>
              </a:pPr>
              <a:r>
                <a:rPr lang="zh-CN" altLang="en-US" sz="1600" b="1" dirty="0" smtClean="0"/>
                <a:t>标准</a:t>
              </a:r>
              <a:r>
                <a:rPr lang="zh-CN" altLang="en-US" sz="1600" dirty="0" smtClean="0"/>
                <a:t>宜</a:t>
              </a:r>
              <a:r>
                <a:rPr lang="zh-CN" altLang="en-US" sz="1600" dirty="0" smtClean="0">
                  <a:solidFill>
                    <a:schemeClr val="tx2">
                      <a:lumMod val="60000"/>
                      <a:lumOff val="40000"/>
                    </a:schemeClr>
                  </a:solidFill>
                </a:rPr>
                <a:t>以科学、技术和经验的综合成果</a:t>
              </a:r>
              <a:r>
                <a:rPr lang="zh-CN" altLang="en-US" sz="1600" dirty="0" smtClean="0"/>
                <a:t>为基础，以促进最佳的共同效益为目的。</a:t>
              </a:r>
              <a:endParaRPr lang="zh-CN" altLang="en-US" sz="1600" b="1" kern="1200" dirty="0">
                <a:effectLst>
                  <a:outerShdw blurRad="38100" dist="38100" dir="2700000" algn="tl">
                    <a:srgbClr val="000000">
                      <a:alpha val="43137"/>
                    </a:srgbClr>
                  </a:outerShdw>
                </a:effectLst>
                <a:latin typeface="+mn-ea"/>
                <a:ea typeface="+mn-ea"/>
              </a:endParaRPr>
            </a:p>
          </p:txBody>
        </p:sp>
      </p:grpSp>
      <p:grpSp>
        <p:nvGrpSpPr>
          <p:cNvPr id="12" name="组合 11"/>
          <p:cNvGrpSpPr/>
          <p:nvPr/>
        </p:nvGrpSpPr>
        <p:grpSpPr>
          <a:xfrm>
            <a:off x="1857356" y="3643314"/>
            <a:ext cx="6369185" cy="880536"/>
            <a:chOff x="948269" y="1326"/>
            <a:chExt cx="6369185" cy="880536"/>
          </a:xfrm>
        </p:grpSpPr>
        <p:sp>
          <p:nvSpPr>
            <p:cNvPr id="13" name="同侧圆角矩形 12"/>
            <p:cNvSpPr/>
            <p:nvPr/>
          </p:nvSpPr>
          <p:spPr>
            <a:xfrm rot="5400000">
              <a:off x="3692594" y="-2742999"/>
              <a:ext cx="880536" cy="6369185"/>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同侧圆角矩形 4"/>
            <p:cNvSpPr/>
            <p:nvPr/>
          </p:nvSpPr>
          <p:spPr>
            <a:xfrm>
              <a:off x="948270" y="44309"/>
              <a:ext cx="6326201" cy="7945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r>
                <a:rPr lang="zh-CN" altLang="en-US" sz="1600" dirty="0" smtClean="0"/>
                <a:t>所谓</a:t>
              </a:r>
              <a:r>
                <a:rPr lang="zh-CN" altLang="en-US" sz="1600" b="1" dirty="0" smtClean="0"/>
                <a:t>规范性文件</a:t>
              </a:r>
              <a:r>
                <a:rPr lang="zh-CN" altLang="en-US" sz="1600" dirty="0" smtClean="0"/>
                <a:t>，是指为各种活动或其结果提供规则、导则或规定特性的文件，</a:t>
              </a:r>
              <a:r>
                <a:rPr lang="zh-CN" altLang="en-US" sz="1600" dirty="0" smtClean="0">
                  <a:solidFill>
                    <a:schemeClr val="tx2">
                      <a:lumMod val="60000"/>
                      <a:lumOff val="40000"/>
                    </a:schemeClr>
                  </a:solidFill>
                </a:rPr>
                <a:t>它是标准、法律、法规和规章等类文件的统称</a:t>
              </a:r>
              <a:r>
                <a:rPr lang="zh-CN" altLang="en-US" sz="1600" dirty="0" smtClean="0"/>
                <a:t>。</a:t>
              </a:r>
              <a:endParaRPr lang="zh-CN" altLang="en-US" sz="1600" dirty="0"/>
            </a:p>
          </p:txBody>
        </p:sp>
      </p:grpSp>
      <p:sp>
        <p:nvSpPr>
          <p:cNvPr id="15" name="灯片编号占位符 14"/>
          <p:cNvSpPr>
            <a:spLocks noGrp="1"/>
          </p:cNvSpPr>
          <p:nvPr>
            <p:ph type="sldNum" sz="quarter" idx="12"/>
          </p:nvPr>
        </p:nvSpPr>
        <p:spPr/>
        <p:txBody>
          <a:bodyPr/>
          <a:lstStyle/>
          <a:p>
            <a:fld id="{413654A2-1211-4842-AFAB-0BEC0F3A6E7D}" type="slidenum">
              <a:rPr lang="zh-CN" altLang="en-US" smtClean="0"/>
              <a:pPr/>
              <a:t>5</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CN" altLang="en-US" sz="2800" kern="0" dirty="0" smtClean="0"/>
              <a:t>作用</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作用机制</a:t>
            </a:r>
          </a:p>
        </p:txBody>
      </p:sp>
      <p:sp>
        <p:nvSpPr>
          <p:cNvPr id="6" name="矩形 5"/>
          <p:cNvSpPr/>
          <p:nvPr/>
        </p:nvSpPr>
        <p:spPr>
          <a:xfrm>
            <a:off x="1928794" y="2357430"/>
            <a:ext cx="5500710" cy="258532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r>
              <a:rPr lang="en-US" altLang="zh-CN" dirty="0" smtClean="0"/>
              <a:t>——</a:t>
            </a:r>
            <a:r>
              <a:rPr lang="zh-CN" altLang="en-US" dirty="0" smtClean="0"/>
              <a:t>数据的标准描述；</a:t>
            </a:r>
            <a:endParaRPr lang="en-US" altLang="zh-CN" dirty="0" smtClean="0"/>
          </a:p>
          <a:p>
            <a:endParaRPr lang="zh-CN" altLang="en-US" dirty="0" smtClean="0"/>
          </a:p>
          <a:p>
            <a:r>
              <a:rPr lang="en-US" altLang="zh-CN" dirty="0" smtClean="0"/>
              <a:t>——</a:t>
            </a:r>
            <a:r>
              <a:rPr lang="zh-CN" altLang="en-US" dirty="0" smtClean="0"/>
              <a:t>组织内和组织间对数据的一致理解；</a:t>
            </a:r>
            <a:endParaRPr lang="en-US" altLang="zh-CN" dirty="0" smtClean="0"/>
          </a:p>
          <a:p>
            <a:endParaRPr lang="zh-CN" altLang="en-US" dirty="0" smtClean="0"/>
          </a:p>
          <a:p>
            <a:r>
              <a:rPr lang="en-US" altLang="zh-CN" dirty="0" smtClean="0"/>
              <a:t>——</a:t>
            </a:r>
            <a:r>
              <a:rPr lang="zh-CN" altLang="en-US" dirty="0" smtClean="0"/>
              <a:t>组织内和组织间数据的协同及标准化；</a:t>
            </a:r>
            <a:endParaRPr lang="en-US" altLang="zh-CN" dirty="0" smtClean="0"/>
          </a:p>
          <a:p>
            <a:endParaRPr lang="en-US" altLang="zh-CN" dirty="0" smtClean="0"/>
          </a:p>
          <a:p>
            <a:r>
              <a:rPr lang="en-US" altLang="zh-CN" dirty="0" smtClean="0"/>
              <a:t>——</a:t>
            </a:r>
            <a:r>
              <a:rPr lang="zh-CN" altLang="en-US" dirty="0" smtClean="0"/>
              <a:t>跨越时间、空间和应用对数据的重用和标准化；</a:t>
            </a:r>
            <a:endParaRPr lang="en-US" altLang="zh-CN" dirty="0" smtClean="0"/>
          </a:p>
          <a:p>
            <a:endParaRPr lang="zh-CN" altLang="en-US" dirty="0" smtClean="0"/>
          </a:p>
          <a:p>
            <a:r>
              <a:rPr lang="en-US" altLang="zh-CN" dirty="0" smtClean="0"/>
              <a:t>——</a:t>
            </a:r>
            <a:r>
              <a:rPr lang="zh-CN" altLang="en-US" dirty="0" smtClean="0"/>
              <a:t>数据的管理。</a:t>
            </a:r>
            <a:endParaRPr lang="zh-CN" altLang="en-US"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50</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CN" altLang="en-US" sz="2800" kern="0" dirty="0" smtClean="0"/>
              <a:t>目的</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graphicFrame>
        <p:nvGraphicFramePr>
          <p:cNvPr id="7" name="图示 6"/>
          <p:cNvGraphicFramePr/>
          <p:nvPr/>
        </p:nvGraphicFramePr>
        <p:xfrm>
          <a:off x="714348" y="1785926"/>
          <a:ext cx="7317456" cy="40147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灯片编号占位符 5"/>
          <p:cNvSpPr>
            <a:spLocks noGrp="1"/>
          </p:cNvSpPr>
          <p:nvPr>
            <p:ph type="sldNum" sz="quarter" idx="12"/>
          </p:nvPr>
        </p:nvSpPr>
        <p:spPr/>
        <p:txBody>
          <a:bodyPr/>
          <a:lstStyle/>
          <a:p>
            <a:fld id="{413654A2-1211-4842-AFAB-0BEC0F3A6E7D}" type="slidenum">
              <a:rPr lang="zh-CN" altLang="en-US" smtClean="0"/>
              <a:pPr/>
              <a:t>51</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意义</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graphicFrame>
        <p:nvGraphicFramePr>
          <p:cNvPr id="6" name="图示 5"/>
          <p:cNvGraphicFramePr/>
          <p:nvPr/>
        </p:nvGraphicFramePr>
        <p:xfrm>
          <a:off x="714348" y="1785926"/>
          <a:ext cx="7317456" cy="40147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52</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428596" y="2194406"/>
            <a:ext cx="8429684" cy="197592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ct val="170000"/>
              </a:lnSpc>
              <a:buNone/>
            </a:pPr>
            <a:r>
              <a:rPr lang="zh-CN" altLang="en-US" b="1" dirty="0" smtClean="0">
                <a:solidFill>
                  <a:schemeClr val="tx1"/>
                </a:solidFill>
              </a:rPr>
              <a:t>自主研制标准</a:t>
            </a:r>
            <a:r>
              <a:rPr lang="zh-CN" altLang="en-US" dirty="0" smtClean="0">
                <a:solidFill>
                  <a:schemeClr val="tx1"/>
                </a:solidFill>
              </a:rPr>
              <a:t>：</a:t>
            </a:r>
            <a:r>
              <a:rPr lang="en-US" altLang="zh-CN" dirty="0" smtClean="0">
                <a:solidFill>
                  <a:schemeClr val="tx1"/>
                </a:solidFill>
              </a:rPr>
              <a:t>GB/T 1.1—2009</a:t>
            </a:r>
            <a:r>
              <a:rPr lang="en-US" altLang="zh-CN" dirty="0" smtClean="0">
                <a:solidFill>
                  <a:schemeClr val="tx1"/>
                </a:solidFill>
                <a:latin typeface="Calibri"/>
              </a:rPr>
              <a:t>«</a:t>
            </a:r>
            <a:r>
              <a:rPr lang="zh-CN" altLang="en-US" dirty="0" smtClean="0">
                <a:solidFill>
                  <a:schemeClr val="tx1"/>
                </a:solidFill>
                <a:latin typeface="Calibri"/>
              </a:rPr>
              <a:t>标准化工作导则    第</a:t>
            </a:r>
            <a:r>
              <a:rPr lang="en-US" altLang="zh-CN" dirty="0" smtClean="0">
                <a:solidFill>
                  <a:schemeClr val="tx1"/>
                </a:solidFill>
                <a:latin typeface="Calibri"/>
              </a:rPr>
              <a:t>1</a:t>
            </a:r>
            <a:r>
              <a:rPr lang="zh-CN" altLang="en-US" dirty="0" smtClean="0">
                <a:solidFill>
                  <a:schemeClr val="tx1"/>
                </a:solidFill>
                <a:latin typeface="Calibri"/>
              </a:rPr>
              <a:t>部分：标准的结构和编写</a:t>
            </a:r>
            <a:r>
              <a:rPr lang="en-US" altLang="zh-CN" dirty="0" smtClean="0">
                <a:solidFill>
                  <a:schemeClr val="tx1"/>
                </a:solidFill>
                <a:latin typeface="Calibri"/>
              </a:rPr>
              <a:t>»</a:t>
            </a:r>
          </a:p>
          <a:p>
            <a:pPr>
              <a:lnSpc>
                <a:spcPct val="170000"/>
              </a:lnSpc>
              <a:buNone/>
            </a:pPr>
            <a:r>
              <a:rPr lang="zh-CN" altLang="en-US" b="1" dirty="0" smtClean="0">
                <a:solidFill>
                  <a:schemeClr val="tx1"/>
                </a:solidFill>
                <a:latin typeface="Calibri"/>
              </a:rPr>
              <a:t>采用国际标准</a:t>
            </a:r>
            <a:r>
              <a:rPr lang="zh-CN" altLang="en-US" dirty="0" smtClean="0">
                <a:solidFill>
                  <a:schemeClr val="tx1"/>
                </a:solidFill>
                <a:latin typeface="Calibri"/>
              </a:rPr>
              <a:t>：</a:t>
            </a:r>
            <a:r>
              <a:rPr lang="en-US" altLang="zh-CN" dirty="0" smtClean="0">
                <a:solidFill>
                  <a:schemeClr val="tx1"/>
                </a:solidFill>
                <a:latin typeface="Calibri"/>
              </a:rPr>
              <a:t>GB/T 20000.2—2009 «</a:t>
            </a:r>
            <a:r>
              <a:rPr lang="zh-CN" altLang="en-US" dirty="0" smtClean="0">
                <a:solidFill>
                  <a:schemeClr val="tx1"/>
                </a:solidFill>
                <a:latin typeface="Calibri"/>
              </a:rPr>
              <a:t>标准化工作指南    第</a:t>
            </a:r>
            <a:r>
              <a:rPr lang="en-US" altLang="zh-CN" dirty="0" smtClean="0">
                <a:solidFill>
                  <a:schemeClr val="tx1"/>
                </a:solidFill>
                <a:latin typeface="Calibri"/>
              </a:rPr>
              <a:t>2</a:t>
            </a:r>
            <a:r>
              <a:rPr lang="zh-CN" altLang="en-US" dirty="0" smtClean="0">
                <a:solidFill>
                  <a:schemeClr val="tx1"/>
                </a:solidFill>
                <a:latin typeface="Calibri"/>
              </a:rPr>
              <a:t>部分：采用国际标准</a:t>
            </a:r>
            <a:r>
              <a:rPr lang="en-US" altLang="zh-CN" dirty="0" smtClean="0">
                <a:solidFill>
                  <a:schemeClr val="tx1"/>
                </a:solidFill>
                <a:latin typeface="Calibri"/>
              </a:rPr>
              <a:t>»</a:t>
            </a:r>
          </a:p>
          <a:p>
            <a:pPr>
              <a:lnSpc>
                <a:spcPct val="170000"/>
              </a:lnSpc>
              <a:buNone/>
            </a:pPr>
            <a:r>
              <a:rPr lang="en-US" altLang="zh-CN" dirty="0" smtClean="0">
                <a:solidFill>
                  <a:schemeClr val="tx1"/>
                </a:solidFill>
                <a:latin typeface="Calibri"/>
              </a:rPr>
              <a:t>                              GB/T 10112—1999 «</a:t>
            </a:r>
            <a:r>
              <a:rPr lang="zh-CN" altLang="en-US" dirty="0" smtClean="0">
                <a:solidFill>
                  <a:schemeClr val="tx1"/>
                </a:solidFill>
                <a:latin typeface="Calibri"/>
              </a:rPr>
              <a:t>术语工作    原则与方法</a:t>
            </a:r>
            <a:r>
              <a:rPr lang="en-US" altLang="zh-CN" dirty="0" smtClean="0">
                <a:solidFill>
                  <a:schemeClr val="tx1"/>
                </a:solidFill>
                <a:latin typeface="Calibri"/>
              </a:rPr>
              <a:t>»</a:t>
            </a:r>
          </a:p>
          <a:p>
            <a:pPr>
              <a:lnSpc>
                <a:spcPct val="170000"/>
              </a:lnSpc>
              <a:buNone/>
            </a:pPr>
            <a:r>
              <a:rPr lang="en-US" altLang="zh-CN" dirty="0" smtClean="0">
                <a:solidFill>
                  <a:schemeClr val="tx1"/>
                </a:solidFill>
              </a:rPr>
              <a:t>              GB-T 7027-2002 </a:t>
            </a:r>
            <a:r>
              <a:rPr lang="en-US" altLang="zh-CN" dirty="0" smtClean="0">
                <a:solidFill>
                  <a:schemeClr val="tx1"/>
                </a:solidFill>
                <a:latin typeface="Calibri"/>
              </a:rPr>
              <a:t>«</a:t>
            </a:r>
            <a:r>
              <a:rPr lang="zh-CN" altLang="en-US" dirty="0" smtClean="0">
                <a:solidFill>
                  <a:schemeClr val="tx1"/>
                </a:solidFill>
              </a:rPr>
              <a:t>信息分类和编码的基本原则与方法</a:t>
            </a:r>
            <a:r>
              <a:rPr lang="en-US" altLang="zh-CN" dirty="0" smtClean="0">
                <a:solidFill>
                  <a:schemeClr val="tx1"/>
                </a:solidFill>
                <a:latin typeface="Calibri"/>
              </a:rPr>
              <a:t>»</a:t>
            </a:r>
            <a:endParaRPr lang="en-US" altLang="zh-CN" dirty="0" smtClean="0">
              <a:solidFill>
                <a:schemeClr val="tx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编制规范</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标准的规范</a:t>
            </a:r>
          </a:p>
        </p:txBody>
      </p:sp>
      <p:sp>
        <p:nvSpPr>
          <p:cNvPr id="6" name="TextBox 5"/>
          <p:cNvSpPr txBox="1"/>
          <p:nvPr/>
        </p:nvSpPr>
        <p:spPr>
          <a:xfrm>
            <a:off x="428596" y="4572008"/>
            <a:ext cx="5572164" cy="507831"/>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zh-CN" altLang="en-US" dirty="0" smtClean="0">
                <a:latin typeface="+mn-ea"/>
                <a:ea typeface="+mn-ea"/>
              </a:rPr>
              <a:t>标准的编写应兼顾：理论性、系统性和可操作性</a:t>
            </a:r>
            <a:endParaRPr lang="zh-CN" altLang="en-US" dirty="0">
              <a:latin typeface="+mn-ea"/>
              <a:ea typeface="+mn-ea"/>
            </a:endParaRP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53</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编制原则</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目标性</a:t>
            </a:r>
          </a:p>
        </p:txBody>
      </p:sp>
      <p:sp>
        <p:nvSpPr>
          <p:cNvPr id="40961" name="Rectangle 1"/>
          <p:cNvSpPr>
            <a:spLocks noChangeArrowheads="1"/>
          </p:cNvSpPr>
          <p:nvPr/>
        </p:nvSpPr>
        <p:spPr bwMode="auto">
          <a:xfrm>
            <a:off x="857224" y="2285992"/>
            <a:ext cx="7429552" cy="2246769"/>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制定标准的目标是规定明确且无歧义的条款，以便促进数据的建设和共享。为此，标准应：</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在其范围所规定的界限内按需要力求完整；</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清楚和准确；</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充分考虑最新技术水平；</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为未来技术发展提供框架；</a:t>
            </a:r>
            <a:endParaRPr kumimoji="0" lang="en-US" altLang="zh-CN" sz="20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zh-CN" sz="20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能被未参与标准编制的专业人员所理解；</a:t>
            </a:r>
            <a:r>
              <a:rPr kumimoji="0" lang="zh-CN" sz="2000" b="0" i="0" u="none" strike="noStrike" cap="none" normalizeH="0" baseline="0" dirty="0" smtClean="0">
                <a:ln>
                  <a:noFill/>
                </a:ln>
                <a:solidFill>
                  <a:schemeClr val="tx1"/>
                </a:solidFill>
                <a:effectLst/>
                <a:latin typeface="Arial" pitchFamily="34" charset="0"/>
                <a:ea typeface="宋体" pitchFamily="2" charset="-122"/>
              </a:rPr>
              <a:t> </a:t>
            </a: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54</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编制原则</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统一性</a:t>
            </a:r>
          </a:p>
        </p:txBody>
      </p:sp>
      <p:sp>
        <p:nvSpPr>
          <p:cNvPr id="38913" name="Rectangle 1"/>
          <p:cNvSpPr>
            <a:spLocks noChangeArrowheads="1"/>
          </p:cNvSpPr>
          <p:nvPr/>
        </p:nvSpPr>
        <p:spPr bwMode="auto">
          <a:xfrm>
            <a:off x="571472" y="2214554"/>
            <a:ext cx="8072494" cy="255454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在</a:t>
            </a:r>
            <a:r>
              <a:rPr kumimoji="0" lang="zh-CN" alt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GB/T 1.1-2009</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中，标准的统一性分为结构的统一、文体的统一以及术语的统一。由于前两个统一主要针对系列标准中的各项标准和由多个部分组成的标准中的各个部分，因此</a:t>
            </a:r>
            <a:r>
              <a:rPr lang="zh-CN" altLang="en-US" sz="2000" dirty="0" smtClean="0">
                <a:solidFill>
                  <a:schemeClr val="tx1"/>
                </a:solidFill>
                <a:latin typeface="Calibri" pitchFamily="34" charset="0"/>
                <a:ea typeface="宋体" pitchFamily="2" charset="-122"/>
                <a:cs typeface="Times New Roman" pitchFamily="18" charset="0"/>
              </a:rPr>
              <a:t>无系列或只有单一部分的标准</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只针对术语的统一，包括：</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对于同一个概念应使用同一个术语；</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对于已定义的概念应避免使用同义词；</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每个选用的术语应尽可能只有唯一的含义；</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对于某些相关标准，虽然不是系列标准，也应考虑术语的统一问题；</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55</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编制原则</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协调性</a:t>
            </a:r>
          </a:p>
        </p:txBody>
      </p:sp>
      <p:sp>
        <p:nvSpPr>
          <p:cNvPr id="36865" name="Rectangle 1"/>
          <p:cNvSpPr>
            <a:spLocks noChangeArrowheads="1"/>
          </p:cNvSpPr>
          <p:nvPr/>
        </p:nvSpPr>
        <p:spPr bwMode="auto">
          <a:xfrm>
            <a:off x="571472" y="2214554"/>
            <a:ext cx="8358246" cy="286232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为了达到所有标准整体协调的目的，标准的编写应遵守现行基础标准的有关条款，</a:t>
            </a:r>
            <a:r>
              <a:rPr kumimoji="0" lang="zh-CN" altLang="en-US"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就土地估价数据标准而言，</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涉及下列方面：</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标准化原理和方法；</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标准化术语；</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术语的原则和方法；</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参考文献的标引；</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制定标准时，除了与上述标准协调外，</a:t>
            </a:r>
            <a:r>
              <a:rPr kumimoji="0" lang="zh-CN" sz="20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还要注重于同领域的标准进行协调，尤其要考虑本领域的基础标准的情况</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，主要采用已经发布的标准中做出的规定。</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56</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编制原则</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适用性</a:t>
            </a:r>
          </a:p>
        </p:txBody>
      </p:sp>
      <p:sp>
        <p:nvSpPr>
          <p:cNvPr id="34817" name="Rectangle 1"/>
          <p:cNvSpPr>
            <a:spLocks noChangeArrowheads="1"/>
          </p:cNvSpPr>
          <p:nvPr/>
        </p:nvSpPr>
        <p:spPr bwMode="auto">
          <a:xfrm>
            <a:off x="1071538" y="2714620"/>
            <a:ext cx="6786610" cy="101566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适用性指所制定的标准便于使用的特性。</a:t>
            </a:r>
            <a:endParaRPr kumimoji="0" lang="en-US" alt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p>
            <a:pPr marL="0" marR="0" lvl="0" indent="304800" algn="l" defTabSz="914400" rtl="0" eaLnBrk="1" fontAlgn="base" latinLnBrk="0" hangingPunct="1">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这里主要强调两个方面：一，标准中的内容应便于直接使用；二，标准中的内容应易于被其他标准或文件引用。</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57</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编制原则</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一致性</a:t>
            </a:r>
          </a:p>
        </p:txBody>
      </p:sp>
      <p:sp>
        <p:nvSpPr>
          <p:cNvPr id="32769" name="Rectangle 1"/>
          <p:cNvSpPr>
            <a:spLocks noChangeArrowheads="1"/>
          </p:cNvSpPr>
          <p:nvPr/>
        </p:nvSpPr>
        <p:spPr bwMode="auto">
          <a:xfrm>
            <a:off x="1643042" y="2857496"/>
            <a:ext cx="5714976" cy="707886"/>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一致性指起草的标准应以对应的国际文件（如有）为基础，尽可能与国际文件保持一致。</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58</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编制原则</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规范性</a:t>
            </a:r>
          </a:p>
        </p:txBody>
      </p:sp>
      <p:sp>
        <p:nvSpPr>
          <p:cNvPr id="30721" name="Rectangle 1"/>
          <p:cNvSpPr>
            <a:spLocks noChangeArrowheads="1"/>
          </p:cNvSpPr>
          <p:nvPr/>
        </p:nvSpPr>
        <p:spPr bwMode="auto">
          <a:xfrm>
            <a:off x="500034" y="1928802"/>
            <a:ext cx="8286808" cy="286232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（一）预先设计</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在起草标准之前应确定标准的预计结构和内在关系，尤其应考虑</a:t>
            </a:r>
            <a:r>
              <a:rPr kumimoji="0" lang="zh-CN" alt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GB/T 1.1</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有关标准结构的规定，以便对相应的内容进行统一的安排。</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（二）遵守制定程序和编写规则</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    为保证一项标准的即时发布，起草工作的所有阶段均应遵守</a:t>
            </a:r>
            <a:r>
              <a:rPr kumimoji="0" lang="zh-CN" alt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GB/T 1.1</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规定的编写规则，根据所编写标准的具体情况还应遵守</a:t>
            </a:r>
            <a:r>
              <a:rPr kumimoji="0" lang="zh-CN" alt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GB/T 20000</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r>
              <a:rPr kumimoji="0" lang="zh-CN" alt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GB/T 20001</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r>
              <a:rPr kumimoji="0" lang="zh-CN" alt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GB/T 20002</a:t>
            </a: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相应部分的规定。</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起草标准时还需要遵守与标准制定有关的法律、法规和规章，例如：国家标准管理办法、行业标准管理办法、地方标准管理办法等。</a:t>
            </a:r>
            <a:endParaRPr kumimoji="0" lang="zh-CN" sz="2000" b="0" i="0" u="none" strike="noStrike" cap="none" normalizeH="0" baseline="0" dirty="0" smtClean="0">
              <a:ln>
                <a:noFill/>
              </a:ln>
              <a:solidFill>
                <a:schemeClr val="tx1"/>
              </a:solidFill>
              <a:effectLst/>
              <a:latin typeface="Arial" pitchFamily="34" charset="0"/>
              <a:ea typeface="宋体" pitchFamily="2" charset="-122"/>
            </a:endParaRP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59</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5"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j-ea"/>
                <a:ea typeface="+mj-ea"/>
                <a:cs typeface="+mn-cs"/>
              </a:rPr>
              <a:t>概念</a:t>
            </a:r>
            <a:endParaRPr kumimoji="0" lang="zh-CN" altLang="en-US" sz="2800" b="0" i="0" u="none" strike="noStrike" kern="0" cap="none" spc="0" normalizeH="0" baseline="0" noProof="0" dirty="0">
              <a:ln>
                <a:noFill/>
              </a:ln>
              <a:solidFill>
                <a:schemeClr val="lt1"/>
              </a:solidFill>
              <a:effectLst/>
              <a:uLnTx/>
              <a:uFillTx/>
              <a:latin typeface="+mj-ea"/>
              <a:ea typeface="+mj-ea"/>
              <a:cs typeface="+mn-cs"/>
            </a:endParaRPr>
          </a:p>
        </p:txBody>
      </p:sp>
      <p:sp>
        <p:nvSpPr>
          <p:cNvPr id="6"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标准</a:t>
            </a:r>
          </a:p>
        </p:txBody>
      </p:sp>
      <p:graphicFrame>
        <p:nvGraphicFramePr>
          <p:cNvPr id="14" name="图示 13"/>
          <p:cNvGraphicFramePr/>
          <p:nvPr/>
        </p:nvGraphicFramePr>
        <p:xfrm>
          <a:off x="928662" y="2143116"/>
          <a:ext cx="7317456" cy="35004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6</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p14="http://schemas.microsoft.com/office/powerpoint/2010/main" Requires="p14">
          <p:contentPart p14:bwMode="auto" r:id="rId3">
            <p14:nvContentPartPr>
              <p14:cNvPr id="37" name="墨迹 36"/>
              <p14:cNvContentPartPr/>
              <p14:nvPr/>
            </p14:nvContentPartPr>
            <p14:xfrm>
              <a:off x="3385100" y="55460"/>
              <a:ext cx="52560" cy="44640"/>
            </p14:xfrm>
          </p:contentPart>
        </mc:Choice>
        <mc:Fallback>
          <p:pic>
            <p:nvPicPr>
              <p:cNvPr id="37" name="墨迹 36"/>
              <p:cNvPicPr/>
              <p:nvPr/>
            </p:nvPicPr>
            <p:blipFill>
              <a:blip r:embed="rId4" cstate="print"/>
              <a:stretch>
                <a:fillRect/>
              </a:stretch>
            </p:blipFill>
            <p:spPr>
              <a:xfrm>
                <a:off x="3381860" y="52580"/>
                <a:ext cx="58680" cy="50760"/>
              </a:xfrm>
              <a:prstGeom prst="rect">
                <a:avLst/>
              </a:prstGeom>
            </p:spPr>
          </p:pic>
        </mc:Fallback>
      </mc:AlternateContent>
      <p:sp>
        <p:nvSpPr>
          <p:cNvPr id="23" name="矩形 22"/>
          <p:cNvSpPr/>
          <p:nvPr/>
        </p:nvSpPr>
        <p:spPr>
          <a:xfrm>
            <a:off x="3929058" y="692696"/>
            <a:ext cx="184731" cy="369332"/>
          </a:xfrm>
          <a:prstGeom prst="rect">
            <a:avLst/>
          </a:prstGeom>
        </p:spPr>
        <p:txBody>
          <a:bodyPr wrap="none">
            <a:spAutoFit/>
          </a:bodyPr>
          <a:lstStyle/>
          <a:p>
            <a:endParaRPr lang="zh-CN" altLang="en-US" dirty="0" smtClean="0">
              <a:solidFill>
                <a:srgbClr val="FF0000"/>
              </a:solidFill>
            </a:endParaRPr>
          </a:p>
        </p:txBody>
      </p:sp>
      <p:pic>
        <p:nvPicPr>
          <p:cNvPr id="28" name="Picture 2" descr="C:\Users\yangj\Desktop\content(20)-[转换].png"/>
          <p:cNvPicPr>
            <a:picLocks noChangeAspect="1" noChangeArrowheads="1"/>
          </p:cNvPicPr>
          <p:nvPr/>
        </p:nvPicPr>
        <p:blipFill rotWithShape="1">
          <a:blip r:embed="rId5" cstate="print">
            <a:extLst>
              <a:ext uri="{28A0092B-C50C-407E-A947-70E740481C1C}">
                <a14:useLocalDpi xmlns="" xmlns:a14="http://schemas.microsoft.com/office/drawing/2010/main" val="0"/>
              </a:ext>
            </a:extLst>
          </a:blip>
          <a:srcRect l="6998" r="15609" b="3998"/>
          <a:stretch/>
        </p:blipFill>
        <p:spPr bwMode="auto">
          <a:xfrm>
            <a:off x="-73024" y="4649128"/>
            <a:ext cx="9217024" cy="2208872"/>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图片 9" descr="Noname.bmp"/>
          <p:cNvPicPr/>
          <p:nvPr/>
        </p:nvPicPr>
        <p:blipFill>
          <a:blip r:embed="rId6" cstate="print"/>
          <a:stretch>
            <a:fillRect/>
          </a:stretch>
        </p:blipFill>
        <p:spPr>
          <a:xfrm>
            <a:off x="4786314" y="214290"/>
            <a:ext cx="1071570" cy="357190"/>
          </a:xfrm>
          <a:prstGeom prst="rect">
            <a:avLst/>
          </a:prstGeom>
        </p:spPr>
      </p:pic>
      <p:sp>
        <p:nvSpPr>
          <p:cNvPr id="33" name="AutoShape 691"/>
          <p:cNvSpPr>
            <a:spLocks noChangeArrowheads="1"/>
          </p:cNvSpPr>
          <p:nvPr/>
        </p:nvSpPr>
        <p:spPr bwMode="auto">
          <a:xfrm>
            <a:off x="1071538" y="2500306"/>
            <a:ext cx="2500330" cy="2357454"/>
          </a:xfrm>
          <a:prstGeom prst="roundRect">
            <a:avLst>
              <a:gd name="adj" fmla="val 7491"/>
            </a:avLst>
          </a:prstGeom>
          <a:solidFill>
            <a:schemeClr val="accent2">
              <a:lumMod val="90000"/>
              <a:lumOff val="10000"/>
              <a:alpha val="39000"/>
            </a:schemeClr>
          </a:solidFill>
          <a:ln w="19050" algn="ctr">
            <a:solidFill>
              <a:srgbClr val="FFFFFF"/>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Text" lastClr="000000"/>
              </a:solidFill>
              <a:effectLst/>
              <a:uLnTx/>
              <a:uFillTx/>
            </a:endParaRPr>
          </a:p>
        </p:txBody>
      </p:sp>
      <p:sp>
        <p:nvSpPr>
          <p:cNvPr id="34" name="AutoShape 692"/>
          <p:cNvSpPr>
            <a:spLocks noChangeArrowheads="1"/>
          </p:cNvSpPr>
          <p:nvPr/>
        </p:nvSpPr>
        <p:spPr bwMode="auto">
          <a:xfrm>
            <a:off x="1214414" y="2000240"/>
            <a:ext cx="2266950" cy="500065"/>
          </a:xfrm>
          <a:prstGeom prst="roundRect">
            <a:avLst>
              <a:gd name="adj" fmla="val 16667"/>
            </a:avLst>
          </a:prstGeom>
          <a:solidFill>
            <a:schemeClr val="accent2">
              <a:lumMod val="90000"/>
              <a:lumOff val="10000"/>
            </a:schemeClr>
          </a:solidFill>
          <a:ln w="9525" algn="ctr">
            <a:noFill/>
            <a:round/>
            <a:headEnd/>
            <a:tailEnd/>
          </a:ln>
          <a:effectLst>
            <a:outerShdw dist="35921" dir="2700000" algn="ctr" rotWithShape="0">
              <a:srgbClr val="000000">
                <a:alpha val="50000"/>
              </a:srgbClr>
            </a:outerShdw>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Text" lastClr="000000"/>
              </a:solidFill>
              <a:effectLst/>
              <a:uLnTx/>
              <a:uFillTx/>
            </a:endParaRPr>
          </a:p>
        </p:txBody>
      </p:sp>
      <p:sp>
        <p:nvSpPr>
          <p:cNvPr id="35" name="AutoShape 693"/>
          <p:cNvSpPr>
            <a:spLocks noChangeArrowheads="1"/>
          </p:cNvSpPr>
          <p:nvPr/>
        </p:nvSpPr>
        <p:spPr bwMode="auto">
          <a:xfrm>
            <a:off x="1432197" y="1265211"/>
            <a:ext cx="2195512" cy="177802"/>
          </a:xfrm>
          <a:prstGeom prst="roundRect">
            <a:avLst>
              <a:gd name="adj" fmla="val 25981"/>
            </a:avLst>
          </a:prstGeom>
          <a:gradFill rotWithShape="1">
            <a:gsLst>
              <a:gs pos="0">
                <a:srgbClr val="FFFFFF"/>
              </a:gs>
              <a:gs pos="100000">
                <a:srgbClr val="FFFFFF">
                  <a:gamma/>
                  <a:tint val="0"/>
                  <a:invGamma/>
                  <a:alpha val="0"/>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Text" lastClr="000000"/>
              </a:solidFill>
              <a:effectLst/>
              <a:uLnTx/>
              <a:uFillTx/>
            </a:endParaRPr>
          </a:p>
        </p:txBody>
      </p:sp>
      <p:sp>
        <p:nvSpPr>
          <p:cNvPr id="36" name="Text Box 694"/>
          <p:cNvSpPr txBox="1">
            <a:spLocks noChangeArrowheads="1"/>
          </p:cNvSpPr>
          <p:nvPr/>
        </p:nvSpPr>
        <p:spPr bwMode="auto">
          <a:xfrm>
            <a:off x="1285852" y="2571744"/>
            <a:ext cx="2311389" cy="1492588"/>
          </a:xfrm>
          <a:prstGeom prst="rect">
            <a:avLst/>
          </a:prstGeom>
          <a:noFill/>
          <a:ln w="9525">
            <a:noFill/>
            <a:miter lim="800000"/>
            <a:headEnd/>
            <a:tailEnd/>
          </a:ln>
        </p:spPr>
        <p:txBody>
          <a:bodyPr wrap="square">
            <a:spAutoFit/>
          </a:bodyPr>
          <a:lstStyle/>
          <a:p>
            <a:pPr>
              <a:lnSpc>
                <a:spcPct val="114000"/>
              </a:lnSpc>
            </a:pPr>
            <a:r>
              <a:rPr lang="zh-CN" altLang="en-US" sz="1400" dirty="0" smtClean="0"/>
              <a:t>标准化对象即为土地估价数据。但并非所有与土地估价相关的标准均会纳入标准化对象中。因为：</a:t>
            </a:r>
            <a:endParaRPr lang="en-US" altLang="zh-CN" sz="1400" dirty="0" smtClean="0"/>
          </a:p>
          <a:p>
            <a:pPr>
              <a:lnSpc>
                <a:spcPct val="80000"/>
              </a:lnSpc>
            </a:pPr>
            <a:endParaRPr lang="en-US" altLang="zh-CN" sz="1400" dirty="0" smtClean="0"/>
          </a:p>
          <a:p>
            <a:pPr>
              <a:lnSpc>
                <a:spcPct val="114000"/>
              </a:lnSpc>
            </a:pPr>
            <a:endParaRPr lang="en-US" altLang="ko-KR" sz="1400" dirty="0">
              <a:latin typeface="Arial" pitchFamily="34" charset="0"/>
            </a:endParaRPr>
          </a:p>
        </p:txBody>
      </p:sp>
      <p:sp>
        <p:nvSpPr>
          <p:cNvPr id="38" name="Text Box 695"/>
          <p:cNvSpPr txBox="1">
            <a:spLocks noChangeArrowheads="1"/>
          </p:cNvSpPr>
          <p:nvPr/>
        </p:nvSpPr>
        <p:spPr bwMode="auto">
          <a:xfrm>
            <a:off x="1214414" y="2071678"/>
            <a:ext cx="2232025" cy="400110"/>
          </a:xfrm>
          <a:prstGeom prst="rect">
            <a:avLst/>
          </a:prstGeom>
          <a:noFill/>
          <a:ln w="9525">
            <a:noFill/>
            <a:miter lim="800000"/>
            <a:headEnd/>
            <a:tailEnd/>
          </a:ln>
        </p:spPr>
        <p:txBody>
          <a:bodyPr wrap="square">
            <a:spAutoFit/>
          </a:bodyPr>
          <a:lstStyle/>
          <a:p>
            <a:pPr algn="ctr"/>
            <a:r>
              <a:rPr lang="zh-CN" altLang="en-US" sz="2000" dirty="0" smtClean="0">
                <a:latin typeface="Arial Black" pitchFamily="34" charset="0"/>
              </a:rPr>
              <a:t>标准化对象</a:t>
            </a:r>
            <a:endParaRPr lang="en-US" altLang="ko-KR" sz="2000" dirty="0">
              <a:latin typeface="Arial Black" pitchFamily="34" charset="0"/>
            </a:endParaRPr>
          </a:p>
        </p:txBody>
      </p:sp>
      <p:sp>
        <p:nvSpPr>
          <p:cNvPr id="40" name="Line 722"/>
          <p:cNvSpPr>
            <a:spLocks noChangeShapeType="1"/>
          </p:cNvSpPr>
          <p:nvPr/>
        </p:nvSpPr>
        <p:spPr bwMode="auto">
          <a:xfrm>
            <a:off x="3824576" y="2486002"/>
            <a:ext cx="4500000" cy="1588"/>
          </a:xfrm>
          <a:prstGeom prst="line">
            <a:avLst/>
          </a:prstGeom>
          <a:noFill/>
          <a:ln w="34925" cap="rnd">
            <a:solidFill>
              <a:schemeClr val="bg2">
                <a:lumMod val="50000"/>
              </a:schemeClr>
            </a:solidFill>
            <a:prstDash val="sysDot"/>
            <a:round/>
            <a:headEnd type="oval" w="med" len="me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1" name="Line 723"/>
          <p:cNvSpPr>
            <a:spLocks noChangeShapeType="1"/>
          </p:cNvSpPr>
          <p:nvPr/>
        </p:nvSpPr>
        <p:spPr bwMode="auto">
          <a:xfrm>
            <a:off x="5337465" y="2486002"/>
            <a:ext cx="0" cy="1441450"/>
          </a:xfrm>
          <a:prstGeom prst="line">
            <a:avLst/>
          </a:prstGeom>
          <a:noFill/>
          <a:ln w="34925" cap="rnd">
            <a:solidFill>
              <a:schemeClr val="bg2">
                <a:lumMod val="50000"/>
              </a:schemeClr>
            </a:solidFill>
            <a:prstDash val="sysDot"/>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2" name="Line 724"/>
          <p:cNvSpPr>
            <a:spLocks noChangeShapeType="1"/>
          </p:cNvSpPr>
          <p:nvPr/>
        </p:nvSpPr>
        <p:spPr bwMode="auto">
          <a:xfrm>
            <a:off x="6396345" y="2486002"/>
            <a:ext cx="0" cy="1441450"/>
          </a:xfrm>
          <a:prstGeom prst="line">
            <a:avLst/>
          </a:prstGeom>
          <a:noFill/>
          <a:ln w="34925" cap="rnd">
            <a:solidFill>
              <a:schemeClr val="bg2">
                <a:lumMod val="50000"/>
              </a:schemeClr>
            </a:solidFill>
            <a:prstDash val="sysDot"/>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3" name="Line 725"/>
          <p:cNvSpPr>
            <a:spLocks noChangeShapeType="1"/>
          </p:cNvSpPr>
          <p:nvPr/>
        </p:nvSpPr>
        <p:spPr bwMode="auto">
          <a:xfrm>
            <a:off x="8325171" y="2486002"/>
            <a:ext cx="0" cy="1441450"/>
          </a:xfrm>
          <a:prstGeom prst="line">
            <a:avLst/>
          </a:prstGeom>
          <a:noFill/>
          <a:ln w="34925" cap="rnd">
            <a:solidFill>
              <a:schemeClr val="bg2">
                <a:lumMod val="50000"/>
              </a:schemeClr>
            </a:solidFill>
            <a:prstDash val="sysDot"/>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Text Box 730"/>
          <p:cNvSpPr txBox="1">
            <a:spLocks noChangeArrowheads="1"/>
          </p:cNvSpPr>
          <p:nvPr/>
        </p:nvSpPr>
        <p:spPr bwMode="auto">
          <a:xfrm>
            <a:off x="4259546" y="1943079"/>
            <a:ext cx="684209" cy="369332"/>
          </a:xfrm>
          <a:prstGeom prst="rect">
            <a:avLst/>
          </a:prstGeom>
          <a:noFill/>
          <a:ln w="9525">
            <a:noFill/>
            <a:miter lim="800000"/>
            <a:headEnd/>
            <a:tailEnd/>
          </a:ln>
        </p:spPr>
        <p:txBody>
          <a:bodyPr wrap="square">
            <a:spAutoFit/>
          </a:bodyPr>
          <a:lstStyle/>
          <a:p>
            <a:r>
              <a:rPr lang="zh-CN" altLang="en-US" dirty="0" smtClean="0">
                <a:solidFill>
                  <a:schemeClr val="accent4">
                    <a:lumMod val="75000"/>
                  </a:schemeClr>
                </a:solidFill>
                <a:latin typeface="Arial" pitchFamily="34" charset="0"/>
              </a:rPr>
              <a:t>剔除</a:t>
            </a:r>
            <a:endParaRPr lang="en-US" altLang="ko-KR" dirty="0">
              <a:solidFill>
                <a:schemeClr val="accent4">
                  <a:lumMod val="75000"/>
                </a:schemeClr>
              </a:solidFill>
              <a:latin typeface="Arial" pitchFamily="34" charset="0"/>
            </a:endParaRPr>
          </a:p>
        </p:txBody>
      </p:sp>
      <p:sp>
        <p:nvSpPr>
          <p:cNvPr id="49" name="TextBox 48"/>
          <p:cNvSpPr txBox="1"/>
          <p:nvPr/>
        </p:nvSpPr>
        <p:spPr>
          <a:xfrm>
            <a:off x="4657551" y="2713006"/>
            <a:ext cx="738664" cy="3016210"/>
          </a:xfrm>
          <a:prstGeom prst="rect">
            <a:avLst/>
          </a:prstGeom>
          <a:noFill/>
          <a:ln w="12700">
            <a:noFill/>
            <a:prstDash val="dash"/>
          </a:ln>
        </p:spPr>
        <p:txBody>
          <a:bodyPr vert="eaVert" wrap="square" rtlCol="0">
            <a:spAutoFit/>
          </a:bodyPr>
          <a:lstStyle/>
          <a:p>
            <a:pPr>
              <a:lnSpc>
                <a:spcPct val="150000"/>
              </a:lnSpc>
            </a:pPr>
            <a:r>
              <a:rPr lang="zh-CN" altLang="en-US" sz="1200" b="1" dirty="0" smtClean="0"/>
              <a:t>不符合</a:t>
            </a:r>
            <a:r>
              <a:rPr lang="en-US" sz="1200" b="1" dirty="0" smtClean="0">
                <a:solidFill>
                  <a:schemeClr val="accent4">
                    <a:lumMod val="75000"/>
                  </a:schemeClr>
                </a:solidFill>
              </a:rPr>
              <a:t>“</a:t>
            </a:r>
            <a:r>
              <a:rPr lang="zh-CN" altLang="en-US" sz="1200" b="1" dirty="0" smtClean="0">
                <a:solidFill>
                  <a:schemeClr val="accent4">
                    <a:lumMod val="75000"/>
                  </a:schemeClr>
                </a:solidFill>
              </a:rPr>
              <a:t>共同使用和重复使用</a:t>
            </a:r>
            <a:r>
              <a:rPr lang="en-US" sz="1200" b="1" dirty="0" smtClean="0">
                <a:solidFill>
                  <a:schemeClr val="accent4">
                    <a:lumMod val="75000"/>
                  </a:schemeClr>
                </a:solidFill>
              </a:rPr>
              <a:t>”</a:t>
            </a:r>
            <a:r>
              <a:rPr lang="zh-CN" altLang="en-US" sz="1200" b="1" dirty="0" smtClean="0"/>
              <a:t>要求的数据</a:t>
            </a:r>
            <a:endParaRPr lang="en-US" altLang="zh-CN" sz="1200" b="1" dirty="0" smtClean="0"/>
          </a:p>
          <a:p>
            <a:pPr>
              <a:lnSpc>
                <a:spcPct val="150000"/>
              </a:lnSpc>
            </a:pPr>
            <a:endParaRPr lang="zh-CN" altLang="en-US" sz="1200" b="1" dirty="0">
              <a:latin typeface="+mn-ea"/>
              <a:ea typeface="+mn-ea"/>
            </a:endParaRPr>
          </a:p>
        </p:txBody>
      </p:sp>
      <p:sp>
        <p:nvSpPr>
          <p:cNvPr id="50" name="Line 725"/>
          <p:cNvSpPr>
            <a:spLocks noChangeShapeType="1"/>
          </p:cNvSpPr>
          <p:nvPr/>
        </p:nvSpPr>
        <p:spPr bwMode="auto">
          <a:xfrm>
            <a:off x="7396477" y="2498692"/>
            <a:ext cx="0" cy="1441450"/>
          </a:xfrm>
          <a:prstGeom prst="line">
            <a:avLst/>
          </a:prstGeom>
          <a:noFill/>
          <a:ln w="34925" cap="rnd">
            <a:solidFill>
              <a:schemeClr val="bg2">
                <a:lumMod val="50000"/>
              </a:schemeClr>
            </a:solidFill>
            <a:prstDash val="sysDot"/>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TextBox 50"/>
          <p:cNvSpPr txBox="1"/>
          <p:nvPr/>
        </p:nvSpPr>
        <p:spPr>
          <a:xfrm>
            <a:off x="5958967" y="2713006"/>
            <a:ext cx="461665" cy="2243563"/>
          </a:xfrm>
          <a:prstGeom prst="rect">
            <a:avLst/>
          </a:prstGeom>
          <a:noFill/>
          <a:ln w="12700">
            <a:noFill/>
            <a:prstDash val="dash"/>
          </a:ln>
        </p:spPr>
        <p:txBody>
          <a:bodyPr vert="eaVert" wrap="none" rtlCol="0">
            <a:spAutoFit/>
          </a:bodyPr>
          <a:lstStyle/>
          <a:p>
            <a:pPr>
              <a:lnSpc>
                <a:spcPct val="150000"/>
              </a:lnSpc>
            </a:pPr>
            <a:r>
              <a:rPr lang="zh-CN" altLang="en-US" sz="1200" b="1" dirty="0" smtClean="0"/>
              <a:t>不符合</a:t>
            </a:r>
            <a:r>
              <a:rPr lang="en-US" sz="1200" b="1" dirty="0" smtClean="0">
                <a:solidFill>
                  <a:schemeClr val="accent4">
                    <a:lumMod val="75000"/>
                  </a:schemeClr>
                </a:solidFill>
              </a:rPr>
              <a:t>“</a:t>
            </a:r>
            <a:r>
              <a:rPr lang="zh-CN" altLang="en-US" sz="1200" b="1" dirty="0" smtClean="0">
                <a:solidFill>
                  <a:schemeClr val="accent4">
                    <a:lumMod val="75000"/>
                  </a:schemeClr>
                </a:solidFill>
              </a:rPr>
              <a:t>协商一致</a:t>
            </a:r>
            <a:r>
              <a:rPr lang="en-US" sz="1200" b="1" dirty="0" smtClean="0">
                <a:solidFill>
                  <a:schemeClr val="accent4">
                    <a:lumMod val="75000"/>
                  </a:schemeClr>
                </a:solidFill>
              </a:rPr>
              <a:t>”</a:t>
            </a:r>
            <a:r>
              <a:rPr lang="zh-CN" altLang="en-US" sz="1200" b="1" dirty="0" smtClean="0"/>
              <a:t>原则的数据</a:t>
            </a:r>
            <a:endParaRPr lang="en-US" altLang="zh-CN" sz="1200" b="1" dirty="0" smtClean="0"/>
          </a:p>
        </p:txBody>
      </p:sp>
      <p:sp>
        <p:nvSpPr>
          <p:cNvPr id="52" name="TextBox 51"/>
          <p:cNvSpPr txBox="1"/>
          <p:nvPr/>
        </p:nvSpPr>
        <p:spPr>
          <a:xfrm>
            <a:off x="6967851" y="2708204"/>
            <a:ext cx="461665" cy="2862322"/>
          </a:xfrm>
          <a:prstGeom prst="rect">
            <a:avLst/>
          </a:prstGeom>
          <a:noFill/>
          <a:ln w="12700">
            <a:noFill/>
            <a:prstDash val="dash"/>
          </a:ln>
        </p:spPr>
        <p:txBody>
          <a:bodyPr vert="eaVert" wrap="none" rtlCol="0">
            <a:spAutoFit/>
          </a:bodyPr>
          <a:lstStyle/>
          <a:p>
            <a:pPr>
              <a:lnSpc>
                <a:spcPct val="150000"/>
              </a:lnSpc>
            </a:pPr>
            <a:r>
              <a:rPr lang="zh-CN" altLang="en-US" sz="1200" b="1" dirty="0" smtClean="0"/>
              <a:t>不符合</a:t>
            </a:r>
            <a:r>
              <a:rPr lang="zh-CN" altLang="en-US" sz="1200" b="1" dirty="0" smtClean="0">
                <a:solidFill>
                  <a:schemeClr val="accent4">
                    <a:lumMod val="75000"/>
                  </a:schemeClr>
                </a:solidFill>
              </a:rPr>
              <a:t>具备科学、技术和经验基础</a:t>
            </a:r>
            <a:r>
              <a:rPr lang="zh-CN" altLang="en-US" sz="1200" b="1" dirty="0" smtClean="0"/>
              <a:t>的数据</a:t>
            </a:r>
            <a:endParaRPr lang="en-US" altLang="zh-CN" sz="1200" b="1" dirty="0" smtClean="0"/>
          </a:p>
        </p:txBody>
      </p:sp>
      <p:sp>
        <p:nvSpPr>
          <p:cNvPr id="53" name="TextBox 52"/>
          <p:cNvSpPr txBox="1"/>
          <p:nvPr/>
        </p:nvSpPr>
        <p:spPr>
          <a:xfrm>
            <a:off x="7896549" y="2713006"/>
            <a:ext cx="461665" cy="1938992"/>
          </a:xfrm>
          <a:prstGeom prst="rect">
            <a:avLst/>
          </a:prstGeom>
          <a:noFill/>
          <a:ln w="12700">
            <a:noFill/>
            <a:prstDash val="dash"/>
          </a:ln>
        </p:spPr>
        <p:txBody>
          <a:bodyPr vert="eaVert" wrap="none" rtlCol="0">
            <a:spAutoFit/>
          </a:bodyPr>
          <a:lstStyle/>
          <a:p>
            <a:pPr>
              <a:lnSpc>
                <a:spcPct val="150000"/>
              </a:lnSpc>
            </a:pPr>
            <a:r>
              <a:rPr lang="zh-CN" altLang="en-US" sz="1200" b="1" dirty="0" smtClean="0"/>
              <a:t>不符合</a:t>
            </a:r>
            <a:r>
              <a:rPr lang="zh-CN" altLang="en-US" sz="1200" b="1" dirty="0" smtClean="0">
                <a:solidFill>
                  <a:schemeClr val="accent4">
                    <a:lumMod val="75000"/>
                  </a:schemeClr>
                </a:solidFill>
              </a:rPr>
              <a:t>标准编制目的</a:t>
            </a:r>
            <a:r>
              <a:rPr lang="zh-CN" altLang="en-US" sz="1200" b="1" dirty="0" smtClean="0"/>
              <a:t>的数据</a:t>
            </a:r>
            <a:endParaRPr lang="en-US" altLang="zh-CN" sz="1200" b="1" dirty="0" smtClean="0"/>
          </a:p>
        </p:txBody>
      </p:sp>
      <p:sp>
        <p:nvSpPr>
          <p:cNvPr id="49153" name="Rectangle 1"/>
          <p:cNvSpPr>
            <a:spLocks noChangeArrowheads="1"/>
          </p:cNvSpPr>
          <p:nvPr/>
        </p:nvSpPr>
        <p:spPr bwMode="auto">
          <a:xfrm>
            <a:off x="142844" y="5357826"/>
            <a:ext cx="4500594"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zh-CN" sz="1600" b="1" i="0" u="none" strike="noStrike" cap="none" normalizeH="0" baseline="0" dirty="0" smtClean="0">
                <a:ln>
                  <a:noFill/>
                </a:ln>
                <a:solidFill>
                  <a:schemeClr val="tx1"/>
                </a:solidFill>
                <a:effectLst/>
                <a:latin typeface="+mn-ea"/>
                <a:cs typeface="Times New Roman" pitchFamily="18" charset="0"/>
              </a:rPr>
              <a:t>总体思路</a:t>
            </a:r>
            <a:r>
              <a:rPr kumimoji="0" lang="zh-CN" sz="1600" b="0" i="0" u="none" strike="noStrike" cap="none" normalizeH="0" baseline="0" dirty="0" smtClean="0">
                <a:ln>
                  <a:noFill/>
                </a:ln>
                <a:solidFill>
                  <a:schemeClr val="tx1"/>
                </a:solidFill>
                <a:effectLst/>
                <a:latin typeface="+mn-ea"/>
                <a:cs typeface="Times New Roman" pitchFamily="18" charset="0"/>
              </a:rPr>
              <a:t>：</a:t>
            </a:r>
            <a:r>
              <a:rPr kumimoji="0" lang="zh-CN" sz="1600" b="1" i="0" u="none" strike="noStrike" cap="none" normalizeH="0" baseline="0" dirty="0" smtClean="0">
                <a:ln>
                  <a:noFill/>
                </a:ln>
                <a:solidFill>
                  <a:srgbClr val="C00000"/>
                </a:solidFill>
                <a:effectLst/>
                <a:latin typeface="+mn-ea"/>
                <a:cs typeface="Times New Roman" pitchFamily="18" charset="0"/>
              </a:rPr>
              <a:t>先加后减，搁置分歧，综合评判</a:t>
            </a:r>
            <a:r>
              <a:rPr kumimoji="0" lang="zh-CN" sz="1600" b="1" i="0" u="none" strike="noStrike" cap="none" normalizeH="0" baseline="0" dirty="0" smtClean="0">
                <a:ln>
                  <a:noFill/>
                </a:ln>
                <a:solidFill>
                  <a:srgbClr val="C00000"/>
                </a:solidFill>
                <a:effectLst/>
                <a:latin typeface="Calibri" pitchFamily="34" charset="0"/>
                <a:ea typeface="宋体" pitchFamily="2" charset="-122"/>
                <a:cs typeface="Times New Roman" pitchFamily="18" charset="0"/>
              </a:rPr>
              <a:t>。</a:t>
            </a:r>
            <a:endParaRPr kumimoji="0" lang="zh-CN" sz="1600" b="1" i="0" u="none" strike="noStrike" cap="none" normalizeH="0" baseline="0" dirty="0" smtClean="0">
              <a:ln>
                <a:noFill/>
              </a:ln>
              <a:solidFill>
                <a:srgbClr val="C00000"/>
              </a:solidFill>
              <a:effectLst/>
              <a:latin typeface="Arial" pitchFamily="34" charset="0"/>
              <a:ea typeface="宋体" pitchFamily="2" charset="-122"/>
            </a:endParaRPr>
          </a:p>
        </p:txBody>
      </p:sp>
      <p:sp>
        <p:nvSpPr>
          <p:cNvPr id="24"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dirty="0" smtClean="0"/>
              <a:t>对象的界定</a:t>
            </a:r>
            <a:endParaRPr lang="zh-CN" altLang="en-US" sz="2400" b="1" dirty="0" smtClean="0">
              <a:effectLst>
                <a:outerShdw blurRad="38100" dist="38100" dir="2700000" algn="tl">
                  <a:srgbClr val="000000">
                    <a:alpha val="43137"/>
                  </a:srgbClr>
                </a:outerShdw>
              </a:effectLst>
              <a:latin typeface="+mj-ea"/>
              <a:ea typeface="+mj-ea"/>
            </a:endParaRPr>
          </a:p>
        </p:txBody>
      </p:sp>
      <p:sp>
        <p:nvSpPr>
          <p:cNvPr id="25"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26" name="灯片编号占位符 25"/>
          <p:cNvSpPr>
            <a:spLocks noGrp="1"/>
          </p:cNvSpPr>
          <p:nvPr>
            <p:ph type="sldNum" sz="quarter" idx="12"/>
          </p:nvPr>
        </p:nvSpPr>
        <p:spPr/>
        <p:txBody>
          <a:bodyPr/>
          <a:lstStyle/>
          <a:p>
            <a:fld id="{413654A2-1211-4842-AFAB-0BEC0F3A6E7D}" type="slidenum">
              <a:rPr lang="zh-CN" altLang="en-US" smtClean="0"/>
              <a:pPr/>
              <a:t>60</a:t>
            </a:fld>
            <a:endParaRPr lang="zh-CN" altLang="en-US"/>
          </a:p>
        </p:txBody>
      </p:sp>
    </p:spTree>
    <p:extLst>
      <p:ext uri="{BB962C8B-B14F-4D97-AF65-F5344CB8AC3E}">
        <p14:creationId xmlns="" xmlns:p14="http://schemas.microsoft.com/office/powerpoint/2010/main" val="4287515297"/>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分类原则</a:t>
            </a:r>
          </a:p>
        </p:txBody>
      </p:sp>
      <p:graphicFrame>
        <p:nvGraphicFramePr>
          <p:cNvPr id="9" name="图示 8"/>
          <p:cNvGraphicFramePr/>
          <p:nvPr/>
        </p:nvGraphicFramePr>
        <p:xfrm>
          <a:off x="142844" y="1785926"/>
          <a:ext cx="8786874" cy="478634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61</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编码原则</a:t>
            </a:r>
          </a:p>
        </p:txBody>
      </p:sp>
      <p:sp>
        <p:nvSpPr>
          <p:cNvPr id="6" name="矩形 5"/>
          <p:cNvSpPr/>
          <p:nvPr/>
        </p:nvSpPr>
        <p:spPr>
          <a:xfrm>
            <a:off x="357158" y="2000240"/>
            <a:ext cx="8286808" cy="304698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1600" dirty="0" smtClean="0"/>
              <a:t>1</a:t>
            </a:r>
            <a:r>
              <a:rPr lang="zh-CN" altLang="en-US" sz="1600" dirty="0" smtClean="0"/>
              <a:t>、唯一性：</a:t>
            </a:r>
          </a:p>
          <a:p>
            <a:r>
              <a:rPr lang="zh-CN" altLang="en-US" sz="1600" dirty="0" smtClean="0"/>
              <a:t>在一个分类编码中，每一个编码对象仅应有一个代码，一个代码只唯一表示一个编码对象。</a:t>
            </a:r>
          </a:p>
          <a:p>
            <a:r>
              <a:rPr lang="en-US" sz="1600" dirty="0" smtClean="0"/>
              <a:t>2</a:t>
            </a:r>
            <a:r>
              <a:rPr lang="zh-CN" altLang="en-US" sz="1600" dirty="0" smtClean="0"/>
              <a:t>、合理性：</a:t>
            </a:r>
          </a:p>
          <a:p>
            <a:r>
              <a:rPr lang="zh-CN" altLang="en-US" sz="1600" dirty="0" smtClean="0"/>
              <a:t>代码结构应与分类体系相适应。</a:t>
            </a:r>
          </a:p>
          <a:p>
            <a:r>
              <a:rPr lang="en-US" sz="1600" dirty="0" smtClean="0"/>
              <a:t>3</a:t>
            </a:r>
            <a:r>
              <a:rPr lang="zh-CN" altLang="en-US" sz="1600" dirty="0" smtClean="0"/>
              <a:t>、可扩充性</a:t>
            </a:r>
          </a:p>
          <a:p>
            <a:r>
              <a:rPr lang="zh-CN" altLang="en-US" sz="1600" dirty="0" smtClean="0"/>
              <a:t>代码应留有适当的后备容量，以便适应不断扩充的需要。</a:t>
            </a:r>
          </a:p>
          <a:p>
            <a:r>
              <a:rPr lang="en-US" sz="1600" dirty="0" smtClean="0"/>
              <a:t>4</a:t>
            </a:r>
            <a:r>
              <a:rPr lang="zh-CN" altLang="en-US" sz="1600" dirty="0" smtClean="0"/>
              <a:t>、简明性</a:t>
            </a:r>
          </a:p>
          <a:p>
            <a:r>
              <a:rPr lang="zh-CN" altLang="en-US" sz="1600" dirty="0" smtClean="0"/>
              <a:t>代码结构应尽量简答，长度尽量短，以便节省及其存储空间和减少代码的差错率。</a:t>
            </a:r>
          </a:p>
          <a:p>
            <a:r>
              <a:rPr lang="en-US" sz="1600" dirty="0" smtClean="0"/>
              <a:t>5</a:t>
            </a:r>
            <a:r>
              <a:rPr lang="zh-CN" altLang="en-US" sz="1600" dirty="0" smtClean="0"/>
              <a:t>、适用性</a:t>
            </a:r>
          </a:p>
          <a:p>
            <a:r>
              <a:rPr lang="zh-CN" altLang="en-US" sz="1600" dirty="0" smtClean="0"/>
              <a:t>代码应尽可能反映编码对象的特点，适用于不同的相关领域，支持系统集成。</a:t>
            </a:r>
          </a:p>
          <a:p>
            <a:r>
              <a:rPr lang="en-US" sz="1600" dirty="0" smtClean="0"/>
              <a:t>6</a:t>
            </a:r>
            <a:r>
              <a:rPr lang="zh-CN" altLang="en-US" sz="1600" dirty="0" smtClean="0"/>
              <a:t>、规范性</a:t>
            </a:r>
          </a:p>
          <a:p>
            <a:r>
              <a:rPr lang="zh-CN" altLang="en-US" sz="1600" dirty="0" smtClean="0"/>
              <a:t>在一个信息分类编码标准中，代码的类型，代码的结构以及代码的编写格式应当统一。</a:t>
            </a:r>
            <a:endParaRPr lang="zh-CN" altLang="en-US" sz="1600"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62</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编码选择</a:t>
            </a:r>
          </a:p>
        </p:txBody>
      </p:sp>
      <p:sp>
        <p:nvSpPr>
          <p:cNvPr id="6" name="内容占位符 5"/>
          <p:cNvSpPr txBox="1">
            <a:spLocks/>
          </p:cNvSpPr>
          <p:nvPr/>
        </p:nvSpPr>
        <p:spPr>
          <a:xfrm>
            <a:off x="428596" y="2500306"/>
            <a:ext cx="8229600" cy="1357312"/>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342900" marR="0" lvl="0" indent="-341313"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zh-CN" altLang="en-US" sz="1800" b="0" i="0" u="none" strike="noStrike" kern="1200" cap="none" spc="0" normalizeH="0" baseline="0" noProof="0" dirty="0" smtClean="0">
                <a:ln>
                  <a:noFill/>
                </a:ln>
                <a:solidFill>
                  <a:schemeClr val="tx1"/>
                </a:solidFill>
                <a:effectLst/>
                <a:uLnTx/>
                <a:uFillTx/>
                <a:latin typeface="+mn-lt"/>
                <a:ea typeface="+mn-ea"/>
                <a:cs typeface="+mn-cs"/>
              </a:rPr>
              <a:t>“</a:t>
            </a:r>
            <a:r>
              <a:rPr kumimoji="0" lang="en-US" altLang="zh-CN" sz="1800" b="0" i="0" u="none" strike="noStrike" kern="1200" cap="none" spc="0" normalizeH="0" baseline="0" noProof="0" dirty="0" smtClean="0">
                <a:ln>
                  <a:noFill/>
                </a:ln>
                <a:solidFill>
                  <a:schemeClr val="tx1"/>
                </a:solidFill>
                <a:effectLst/>
                <a:uLnTx/>
                <a:uFillTx/>
                <a:latin typeface="+mn-lt"/>
                <a:ea typeface="+mn-ea"/>
                <a:cs typeface="+mn-cs"/>
              </a:rPr>
              <a:t>GB/T 7027-2002  </a:t>
            </a:r>
            <a:r>
              <a:rPr kumimoji="0" lang="zh-CN" altLang="en-US" sz="1800" b="0" i="0" u="none" strike="noStrike" kern="1200" cap="none" spc="0" normalizeH="0" baseline="0" noProof="0" dirty="0" smtClean="0">
                <a:ln>
                  <a:noFill/>
                </a:ln>
                <a:solidFill>
                  <a:schemeClr val="tx1"/>
                </a:solidFill>
                <a:effectLst/>
                <a:uLnTx/>
                <a:uFillTx/>
                <a:latin typeface="+mn-lt"/>
                <a:ea typeface="+mn-ea"/>
                <a:cs typeface="+mn-cs"/>
              </a:rPr>
              <a:t>信息分类和编码的基本原则与方法”</a:t>
            </a:r>
            <a:r>
              <a:rPr kumimoji="0" lang="zh-CN" sz="1800" b="0" i="0" u="none" strike="noStrike" kern="1200" cap="none" spc="0" normalizeH="0" baseline="0" noProof="0" dirty="0" smtClean="0">
                <a:ln>
                  <a:noFill/>
                </a:ln>
                <a:solidFill>
                  <a:schemeClr val="tx1"/>
                </a:solidFill>
                <a:effectLst/>
                <a:uLnTx/>
                <a:uFillTx/>
                <a:latin typeface="+mn-lt"/>
                <a:ea typeface="+mn-ea"/>
                <a:cs typeface="+mn-cs"/>
              </a:rPr>
              <a:t>中所罗列的编码方法有：顺序码、无序码、缩写码、</a:t>
            </a:r>
            <a:r>
              <a:rPr kumimoji="0" lang="zh-CN" sz="1800" b="1" i="0" u="none" strike="noStrike" kern="1200" cap="none" spc="0" normalizeH="0" baseline="0" noProof="0" dirty="0" smtClean="0">
                <a:ln>
                  <a:noFill/>
                </a:ln>
                <a:solidFill>
                  <a:schemeClr val="tx2">
                    <a:lumMod val="60000"/>
                    <a:lumOff val="40000"/>
                  </a:schemeClr>
                </a:solidFill>
                <a:effectLst/>
                <a:uLnTx/>
                <a:uFillTx/>
                <a:latin typeface="+mn-lt"/>
                <a:ea typeface="+mn-ea"/>
                <a:cs typeface="+mn-cs"/>
              </a:rPr>
              <a:t>层次码</a:t>
            </a:r>
            <a:r>
              <a:rPr kumimoji="0" lang="zh-CN" sz="1800" b="0" i="0" u="none" strike="noStrike" kern="1200" cap="none" spc="0" normalizeH="0" baseline="0" noProof="0" dirty="0" smtClean="0">
                <a:ln>
                  <a:noFill/>
                </a:ln>
                <a:solidFill>
                  <a:schemeClr val="tx1"/>
                </a:solidFill>
                <a:effectLst/>
                <a:uLnTx/>
                <a:uFillTx/>
                <a:latin typeface="+mn-lt"/>
                <a:ea typeface="+mn-ea"/>
                <a:cs typeface="+mn-cs"/>
              </a:rPr>
              <a:t>、矩阵码、并置码和组合码等。层次码通常用于</a:t>
            </a:r>
            <a:r>
              <a:rPr kumimoji="0" lang="zh-CN" sz="1800" b="0" i="0" u="none" strike="noStrike" kern="1200" cap="none" spc="0" normalizeH="0" baseline="0" noProof="0" dirty="0" smtClean="0">
                <a:ln>
                  <a:noFill/>
                </a:ln>
                <a:solidFill>
                  <a:schemeClr val="tx2">
                    <a:lumMod val="60000"/>
                    <a:lumOff val="40000"/>
                  </a:schemeClr>
                </a:solidFill>
                <a:effectLst/>
                <a:uLnTx/>
                <a:uFillTx/>
                <a:latin typeface="+mn-lt"/>
                <a:ea typeface="+mn-ea"/>
                <a:cs typeface="+mn-cs"/>
              </a:rPr>
              <a:t>分类的目的</a:t>
            </a:r>
            <a:r>
              <a:rPr kumimoji="0" lang="zh-CN" altLang="en-US" sz="18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altLang="zh-CN"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1313" algn="l" defTabSz="914400" rtl="0" eaLnBrk="1" fontAlgn="auto" latinLnBrk="0" hangingPunct="1">
              <a:lnSpc>
                <a:spcPct val="150000"/>
              </a:lnSpc>
              <a:spcBef>
                <a:spcPct val="20000"/>
              </a:spcBef>
              <a:spcAft>
                <a:spcPts val="0"/>
              </a:spcAft>
              <a:buClrTx/>
              <a:buSzTx/>
              <a:buFontTx/>
              <a:buNone/>
              <a:tabLst/>
              <a:defRPr/>
            </a:pPr>
            <a:endParaRPr kumimoji="0" lang="en-US" altLang="zh-CN"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63</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000" b="1" dirty="0" smtClean="0">
                <a:effectLst>
                  <a:outerShdw blurRad="38100" dist="38100" dir="2700000" algn="tl">
                    <a:srgbClr val="000000">
                      <a:alpha val="43137"/>
                    </a:srgbClr>
                  </a:outerShdw>
                </a:effectLst>
                <a:latin typeface="+mj-ea"/>
                <a:ea typeface="+mj-ea"/>
              </a:rPr>
              <a:t>数据结构表生成</a:t>
            </a: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64</a:t>
            </a:fld>
            <a:endParaRPr lang="zh-CN" altLang="en-US"/>
          </a:p>
        </p:txBody>
      </p:sp>
      <p:sp>
        <p:nvSpPr>
          <p:cNvPr id="8" name="内容占位符 5"/>
          <p:cNvSpPr txBox="1">
            <a:spLocks/>
          </p:cNvSpPr>
          <p:nvPr/>
        </p:nvSpPr>
        <p:spPr>
          <a:xfrm>
            <a:off x="571472" y="1928802"/>
            <a:ext cx="8229600" cy="928687"/>
          </a:xfrm>
          <a:prstGeom prst="rect">
            <a:avLst/>
          </a:prstGeom>
        </p:spPr>
        <p:style>
          <a:lnRef idx="2">
            <a:schemeClr val="accent2"/>
          </a:lnRef>
          <a:fillRef idx="1">
            <a:schemeClr val="lt1"/>
          </a:fillRef>
          <a:effectRef idx="0">
            <a:schemeClr val="accent2"/>
          </a:effectRef>
          <a:fontRef idx="minor">
            <a:schemeClr val="dk1"/>
          </a:fontRef>
        </p:style>
        <p:txBody>
          <a:bodyPr/>
          <a:lstStyle/>
          <a:p>
            <a:pPr marL="342900" marR="0" lvl="0" indent="-341313"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zh-CN" sz="1800" b="0" i="0" u="none" strike="noStrike" kern="1200" cap="none" spc="0" normalizeH="0" baseline="0" noProof="0" dirty="0" smtClean="0">
                <a:ln>
                  <a:noFill/>
                </a:ln>
                <a:solidFill>
                  <a:srgbClr val="FF0000"/>
                </a:solidFill>
                <a:effectLst/>
                <a:uLnTx/>
                <a:uFillTx/>
                <a:latin typeface="+mn-lt"/>
                <a:ea typeface="+mn-ea"/>
                <a:cs typeface="+mn-cs"/>
              </a:rPr>
              <a:t>数据结构表</a:t>
            </a:r>
            <a:r>
              <a:rPr kumimoji="0" lang="zh-CN" sz="1800" b="0" i="0" u="none" strike="noStrike" kern="1200" cap="none" spc="0" normalizeH="0" baseline="0" noProof="0" dirty="0" smtClean="0">
                <a:ln>
                  <a:noFill/>
                </a:ln>
                <a:solidFill>
                  <a:schemeClr val="tx1"/>
                </a:solidFill>
                <a:effectLst/>
                <a:uLnTx/>
                <a:uFillTx/>
                <a:latin typeface="+mn-lt"/>
                <a:ea typeface="+mn-ea"/>
                <a:cs typeface="+mn-cs"/>
              </a:rPr>
              <a:t>是对一个</a:t>
            </a:r>
            <a:r>
              <a:rPr kumimoji="0" lang="zh-CN" sz="1800" b="0" i="0" u="none" strike="noStrike" kern="1200" cap="none" spc="0" normalizeH="0" baseline="0" noProof="0" dirty="0" smtClean="0">
                <a:ln>
                  <a:noFill/>
                </a:ln>
                <a:solidFill>
                  <a:srgbClr val="0000CC"/>
                </a:solidFill>
                <a:effectLst/>
                <a:uLnTx/>
                <a:uFillTx/>
                <a:latin typeface="+mn-lt"/>
                <a:ea typeface="+mn-ea"/>
                <a:cs typeface="+mn-cs"/>
              </a:rPr>
              <a:t>特定数据项描述方式的汇总</a:t>
            </a:r>
            <a:r>
              <a:rPr kumimoji="0" lang="zh-CN" sz="1800" b="0" i="0" u="none" strike="noStrike" kern="1200" cap="none" spc="0" normalizeH="0" baseline="0" noProof="0" dirty="0" smtClean="0">
                <a:ln>
                  <a:noFill/>
                </a:ln>
                <a:solidFill>
                  <a:schemeClr val="tx1"/>
                </a:solidFill>
                <a:effectLst/>
                <a:uLnTx/>
                <a:uFillTx/>
                <a:latin typeface="+mn-lt"/>
                <a:ea typeface="+mn-ea"/>
                <a:cs typeface="+mn-cs"/>
              </a:rPr>
              <a:t>，该</a:t>
            </a:r>
            <a:r>
              <a:rPr kumimoji="0" lang="zh-CN" sz="1800" b="0" i="0" u="none" strike="noStrike" kern="1200" cap="none" spc="0" normalizeH="0" baseline="0" noProof="0" dirty="0" smtClean="0">
                <a:ln>
                  <a:noFill/>
                </a:ln>
                <a:solidFill>
                  <a:srgbClr val="0000CC"/>
                </a:solidFill>
                <a:effectLst/>
                <a:uLnTx/>
                <a:uFillTx/>
                <a:latin typeface="+mn-lt"/>
                <a:ea typeface="+mn-ea"/>
                <a:cs typeface="+mn-cs"/>
              </a:rPr>
              <a:t>表的名称</a:t>
            </a:r>
            <a:r>
              <a:rPr kumimoji="0" lang="zh-CN" sz="1800" b="0" i="0" u="none" strike="noStrike" kern="1200" cap="none" spc="0" normalizeH="0" baseline="0" noProof="0" dirty="0" smtClean="0">
                <a:ln>
                  <a:noFill/>
                </a:ln>
                <a:solidFill>
                  <a:schemeClr val="tx1"/>
                </a:solidFill>
                <a:effectLst/>
                <a:uLnTx/>
                <a:uFillTx/>
                <a:latin typeface="+mn-lt"/>
                <a:ea typeface="+mn-ea"/>
                <a:cs typeface="+mn-cs"/>
              </a:rPr>
              <a:t>就是其所描述的</a:t>
            </a:r>
            <a:r>
              <a:rPr kumimoji="0" lang="zh-CN" sz="1800" b="0" i="0" u="none" strike="noStrike" kern="1200" cap="none" spc="0" normalizeH="0" baseline="0" noProof="0" dirty="0" smtClean="0">
                <a:ln>
                  <a:noFill/>
                </a:ln>
                <a:solidFill>
                  <a:srgbClr val="0000CC"/>
                </a:solidFill>
                <a:effectLst/>
                <a:uLnTx/>
                <a:uFillTx/>
                <a:latin typeface="+mn-lt"/>
                <a:ea typeface="+mn-ea"/>
                <a:cs typeface="+mn-cs"/>
              </a:rPr>
              <a:t>数据项的名称</a:t>
            </a:r>
            <a:r>
              <a:rPr kumimoji="0" lang="zh-CN" sz="1800" b="0" i="0" u="none" strike="noStrike" kern="1200" cap="none" spc="0" normalizeH="0" baseline="0" noProof="0" dirty="0" smtClean="0">
                <a:ln>
                  <a:noFill/>
                </a:ln>
                <a:solidFill>
                  <a:schemeClr val="tx1"/>
                </a:solidFill>
                <a:effectLst/>
                <a:uLnTx/>
                <a:uFillTx/>
                <a:latin typeface="+mn-lt"/>
                <a:ea typeface="+mn-ea"/>
                <a:cs typeface="+mn-cs"/>
              </a:rPr>
              <a:t>。该数据项来自于</a:t>
            </a:r>
            <a:r>
              <a:rPr kumimoji="0" lang="zh-CN" sz="1800" b="0" i="0" u="none" strike="noStrike" kern="1200" cap="none" spc="0" normalizeH="0" baseline="0" noProof="0" dirty="0" smtClean="0">
                <a:ln>
                  <a:noFill/>
                </a:ln>
                <a:solidFill>
                  <a:srgbClr val="0000CC"/>
                </a:solidFill>
                <a:effectLst/>
                <a:uLnTx/>
                <a:uFillTx/>
                <a:latin typeface="+mn-lt"/>
                <a:ea typeface="+mn-ea"/>
                <a:cs typeface="+mn-cs"/>
              </a:rPr>
              <a:t>数据内容的末端分类</a:t>
            </a:r>
            <a:r>
              <a:rPr kumimoji="0" lang="zh-CN" sz="18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altLang="zh-CN"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1313" algn="l" defTabSz="914400" rtl="0" eaLnBrk="1" fontAlgn="auto" latinLnBrk="0" hangingPunct="1">
              <a:lnSpc>
                <a:spcPct val="150000"/>
              </a:lnSpc>
              <a:spcBef>
                <a:spcPct val="20000"/>
              </a:spcBef>
              <a:spcAft>
                <a:spcPts val="0"/>
              </a:spcAft>
              <a:buClrTx/>
              <a:buSzTx/>
              <a:buFont typeface="Arial" pitchFamily="34" charset="0"/>
              <a:buChar char="•"/>
              <a:tabLst/>
              <a:defRPr/>
            </a:pPr>
            <a:endParaRPr kumimoji="0" lang="en-US" altLang="zh-CN" sz="1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9" name="Picture 6"/>
          <p:cNvPicPr>
            <a:picLocks noChangeAspect="1" noChangeArrowheads="1"/>
          </p:cNvPicPr>
          <p:nvPr/>
        </p:nvPicPr>
        <p:blipFill>
          <a:blip r:embed="rId4"/>
          <a:srcRect/>
          <a:stretch>
            <a:fillRect/>
          </a:stretch>
        </p:blipFill>
        <p:spPr bwMode="auto">
          <a:xfrm>
            <a:off x="0" y="3286124"/>
            <a:ext cx="4744038" cy="2857520"/>
          </a:xfrm>
          <a:prstGeom prst="rect">
            <a:avLst/>
          </a:prstGeom>
          <a:noFill/>
          <a:ln w="9525">
            <a:noFill/>
            <a:miter lim="800000"/>
            <a:headEnd/>
            <a:tailEnd/>
          </a:ln>
        </p:spPr>
      </p:pic>
      <p:pic>
        <p:nvPicPr>
          <p:cNvPr id="10" name="Picture 5"/>
          <p:cNvPicPr>
            <a:picLocks noChangeAspect="1" noChangeArrowheads="1"/>
          </p:cNvPicPr>
          <p:nvPr/>
        </p:nvPicPr>
        <p:blipFill>
          <a:blip r:embed="rId5"/>
          <a:srcRect/>
          <a:stretch>
            <a:fillRect/>
          </a:stretch>
        </p:blipFill>
        <p:spPr bwMode="auto">
          <a:xfrm>
            <a:off x="4714875" y="4000504"/>
            <a:ext cx="4429125" cy="1381125"/>
          </a:xfrm>
          <a:prstGeom prst="rect">
            <a:avLst/>
          </a:prstGeom>
          <a:noFill/>
          <a:ln w="9525">
            <a:noFill/>
            <a:miter lim="800000"/>
            <a:headEnd/>
            <a:tailEnd/>
          </a:ln>
        </p:spPr>
      </p:pic>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数据结构</a:t>
            </a: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65</a:t>
            </a:fld>
            <a:endParaRPr lang="zh-CN" altLang="en-US"/>
          </a:p>
        </p:txBody>
      </p:sp>
      <p:pic>
        <p:nvPicPr>
          <p:cNvPr id="9" name="Picture 2"/>
          <p:cNvPicPr>
            <a:picLocks noChangeAspect="1" noChangeArrowheads="1"/>
          </p:cNvPicPr>
          <p:nvPr/>
        </p:nvPicPr>
        <p:blipFill>
          <a:blip r:embed="rId4"/>
          <a:srcRect/>
          <a:stretch>
            <a:fillRect/>
          </a:stretch>
        </p:blipFill>
        <p:spPr bwMode="auto">
          <a:xfrm>
            <a:off x="3286125" y="1928813"/>
            <a:ext cx="5505450" cy="3819525"/>
          </a:xfrm>
          <a:prstGeom prst="rect">
            <a:avLst/>
          </a:prstGeom>
          <a:noFill/>
          <a:ln w="9525">
            <a:noFill/>
            <a:miter lim="800000"/>
            <a:headEnd/>
            <a:tailEnd/>
          </a:ln>
        </p:spPr>
      </p:pic>
      <p:graphicFrame>
        <p:nvGraphicFramePr>
          <p:cNvPr id="10" name="内容占位符 6"/>
          <p:cNvGraphicFramePr>
            <a:graphicFrameLocks/>
          </p:cNvGraphicFramePr>
          <p:nvPr/>
        </p:nvGraphicFramePr>
        <p:xfrm>
          <a:off x="0" y="1928802"/>
          <a:ext cx="3357586" cy="376873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字段内容设置</a:t>
            </a:r>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66</a:t>
            </a:fld>
            <a:endParaRPr lang="zh-CN" altLang="en-US"/>
          </a:p>
        </p:txBody>
      </p:sp>
      <p:sp>
        <p:nvSpPr>
          <p:cNvPr id="24" name="矩形 23"/>
          <p:cNvSpPr/>
          <p:nvPr/>
        </p:nvSpPr>
        <p:spPr>
          <a:xfrm>
            <a:off x="2071670" y="2643182"/>
            <a:ext cx="4570482" cy="203132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lvl="0"/>
            <a:r>
              <a:rPr lang="zh-CN" altLang="en-US" dirty="0" smtClean="0">
                <a:latin typeface="+mn-ea"/>
              </a:rPr>
              <a:t>是否符合</a:t>
            </a:r>
            <a:r>
              <a:rPr lang="en-US" dirty="0" smtClean="0">
                <a:latin typeface="+mn-ea"/>
              </a:rPr>
              <a:t>“</a:t>
            </a:r>
            <a:r>
              <a:rPr lang="zh-CN" altLang="en-US" dirty="0" smtClean="0">
                <a:latin typeface="+mn-ea"/>
              </a:rPr>
              <a:t>共同使用和重复使用</a:t>
            </a:r>
            <a:r>
              <a:rPr lang="en-US" dirty="0" smtClean="0">
                <a:latin typeface="+mn-ea"/>
              </a:rPr>
              <a:t>”</a:t>
            </a:r>
            <a:r>
              <a:rPr lang="zh-CN" altLang="en-US" dirty="0" smtClean="0">
                <a:latin typeface="+mn-ea"/>
              </a:rPr>
              <a:t>的要求？</a:t>
            </a:r>
            <a:endParaRPr lang="en-US" altLang="zh-CN" dirty="0" smtClean="0">
              <a:latin typeface="+mn-ea"/>
            </a:endParaRPr>
          </a:p>
          <a:p>
            <a:pPr lvl="0"/>
            <a:endParaRPr lang="en-US" altLang="zh-CN" dirty="0" smtClean="0">
              <a:latin typeface="+mn-ea"/>
            </a:endParaRPr>
          </a:p>
          <a:p>
            <a:pPr lvl="0"/>
            <a:r>
              <a:rPr lang="zh-CN" altLang="en-US" dirty="0" smtClean="0">
                <a:latin typeface="+mn-ea"/>
              </a:rPr>
              <a:t>是否符合协商一致原则？</a:t>
            </a:r>
            <a:endParaRPr lang="en-US" altLang="zh-CN" dirty="0" smtClean="0">
              <a:latin typeface="+mn-ea"/>
            </a:endParaRPr>
          </a:p>
          <a:p>
            <a:pPr lvl="0"/>
            <a:endParaRPr lang="en-US" altLang="zh-CN" dirty="0" smtClean="0">
              <a:latin typeface="+mn-ea"/>
            </a:endParaRPr>
          </a:p>
          <a:p>
            <a:r>
              <a:rPr lang="zh-CN" altLang="en-US" dirty="0" smtClean="0">
                <a:latin typeface="+mn-ea"/>
              </a:rPr>
              <a:t>是否已经具备科学、技术和经验的基础？</a:t>
            </a:r>
            <a:endParaRPr lang="en-US" altLang="zh-CN" dirty="0" smtClean="0">
              <a:latin typeface="+mn-ea"/>
            </a:endParaRPr>
          </a:p>
          <a:p>
            <a:endParaRPr lang="en-US" altLang="zh-CN" dirty="0" smtClean="0">
              <a:latin typeface="+mn-ea"/>
            </a:endParaRPr>
          </a:p>
          <a:p>
            <a:r>
              <a:rPr lang="zh-CN" altLang="en-US" dirty="0" smtClean="0">
                <a:latin typeface="+mn-ea"/>
              </a:rPr>
              <a:t>是否符合标准编制的目的？</a:t>
            </a:r>
            <a:endParaRPr lang="zh-CN" altLang="en-US" b="1" dirty="0">
              <a:latin typeface="+mn-ea"/>
            </a:endParaRPr>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字段类型</a:t>
            </a:r>
          </a:p>
        </p:txBody>
      </p:sp>
      <p:sp>
        <p:nvSpPr>
          <p:cNvPr id="6" name="矩形 5"/>
          <p:cNvSpPr/>
          <p:nvPr/>
        </p:nvSpPr>
        <p:spPr>
          <a:xfrm>
            <a:off x="142844" y="1785926"/>
            <a:ext cx="8858280" cy="403187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1600" dirty="0" smtClean="0"/>
              <a:t>1</a:t>
            </a:r>
            <a:r>
              <a:rPr lang="zh-CN" altLang="en-US" sz="1600" dirty="0" smtClean="0"/>
              <a:t>）</a:t>
            </a:r>
            <a:r>
              <a:rPr lang="en-US" sz="1600" dirty="0" smtClean="0"/>
              <a:t>Boolean</a:t>
            </a:r>
            <a:r>
              <a:rPr lang="zh-CN" altLang="en-US" sz="1600" dirty="0" smtClean="0"/>
              <a:t>：布尔型值，取值为真（</a:t>
            </a:r>
            <a:r>
              <a:rPr lang="en-US" sz="1600" dirty="0" smtClean="0"/>
              <a:t>true</a:t>
            </a:r>
            <a:r>
              <a:rPr lang="zh-CN" altLang="en-US" sz="1600" dirty="0" smtClean="0"/>
              <a:t>，非零值）或假（</a:t>
            </a:r>
            <a:r>
              <a:rPr lang="en-US" sz="1600" dirty="0" smtClean="0"/>
              <a:t>false</a:t>
            </a:r>
            <a:r>
              <a:rPr lang="zh-CN" altLang="en-US" sz="1600" dirty="0" smtClean="0"/>
              <a:t>，零）。</a:t>
            </a:r>
            <a:endParaRPr lang="en-US" altLang="zh-CN" sz="1600" dirty="0" smtClean="0"/>
          </a:p>
          <a:p>
            <a:endParaRPr lang="zh-CN" altLang="en-US" sz="1600" dirty="0" smtClean="0"/>
          </a:p>
          <a:p>
            <a:r>
              <a:rPr lang="en-US" sz="1600" dirty="0" smtClean="0"/>
              <a:t>2</a:t>
            </a:r>
            <a:r>
              <a:rPr lang="zh-CN" altLang="en-US" sz="1600" dirty="0" smtClean="0"/>
              <a:t>）</a:t>
            </a:r>
            <a:r>
              <a:rPr lang="en-US" sz="1600" dirty="0" smtClean="0"/>
              <a:t>Short </a:t>
            </a:r>
            <a:r>
              <a:rPr lang="zh-CN" altLang="en-US" sz="1600" dirty="0" smtClean="0"/>
              <a:t>：</a:t>
            </a:r>
            <a:r>
              <a:rPr lang="en-US" sz="1600" dirty="0" smtClean="0"/>
              <a:t>16</a:t>
            </a:r>
            <a:r>
              <a:rPr lang="zh-CN" altLang="en-US" sz="1600" dirty="0" smtClean="0"/>
              <a:t>位的整数，取值范围为</a:t>
            </a:r>
            <a:r>
              <a:rPr lang="en-US" sz="1600" dirty="0" smtClean="0"/>
              <a:t>-32768</a:t>
            </a:r>
            <a:r>
              <a:rPr lang="zh-CN" altLang="en-US" sz="1600" dirty="0" smtClean="0"/>
              <a:t>～</a:t>
            </a:r>
            <a:r>
              <a:rPr lang="en-US" sz="1600" dirty="0" smtClean="0"/>
              <a:t>32767</a:t>
            </a:r>
            <a:r>
              <a:rPr lang="zh-CN" altLang="en-US" sz="1600" dirty="0" smtClean="0"/>
              <a:t>，一般用于表示字典表的代码属性。</a:t>
            </a:r>
            <a:endParaRPr lang="en-US" altLang="zh-CN" sz="1600" dirty="0" smtClean="0"/>
          </a:p>
          <a:p>
            <a:endParaRPr lang="zh-CN" altLang="en-US" sz="1600" dirty="0" smtClean="0"/>
          </a:p>
          <a:p>
            <a:r>
              <a:rPr lang="en-US" sz="1600" dirty="0" smtClean="0"/>
              <a:t>3</a:t>
            </a:r>
            <a:r>
              <a:rPr lang="zh-CN" altLang="en-US" sz="1600" dirty="0" smtClean="0"/>
              <a:t>）</a:t>
            </a:r>
            <a:r>
              <a:rPr lang="en-US" sz="1600" dirty="0" smtClean="0"/>
              <a:t>Integer</a:t>
            </a:r>
            <a:r>
              <a:rPr lang="zh-CN" altLang="en-US" sz="1600" dirty="0" smtClean="0"/>
              <a:t>：</a:t>
            </a:r>
            <a:r>
              <a:rPr lang="en-US" sz="1600" dirty="0" smtClean="0"/>
              <a:t>32</a:t>
            </a:r>
            <a:r>
              <a:rPr lang="zh-CN" altLang="en-US" sz="1600" dirty="0" smtClean="0"/>
              <a:t>位的整数，取值范围大约为</a:t>
            </a:r>
            <a:r>
              <a:rPr lang="en-US" sz="1600" dirty="0" smtClean="0"/>
              <a:t>-2.1</a:t>
            </a:r>
            <a:r>
              <a:rPr lang="en-US" altLang="zh-CN" sz="1600" dirty="0" smtClean="0"/>
              <a:t>×</a:t>
            </a:r>
            <a:r>
              <a:rPr lang="en-US" sz="1600" dirty="0" smtClean="0"/>
              <a:t>10</a:t>
            </a:r>
            <a:r>
              <a:rPr lang="en-US" sz="1600" baseline="30000" dirty="0" smtClean="0"/>
              <a:t>1</a:t>
            </a:r>
            <a:r>
              <a:rPr lang="en-US" sz="1600" dirty="0" smtClean="0"/>
              <a:t>⁰</a:t>
            </a:r>
            <a:r>
              <a:rPr lang="zh-CN" altLang="en-US" sz="1600" dirty="0" smtClean="0"/>
              <a:t>～</a:t>
            </a:r>
            <a:r>
              <a:rPr lang="en-US" sz="1600" dirty="0" smtClean="0"/>
              <a:t>2.1</a:t>
            </a:r>
            <a:r>
              <a:rPr lang="en-US" altLang="zh-CN" sz="1600" dirty="0" smtClean="0"/>
              <a:t>×</a:t>
            </a:r>
            <a:r>
              <a:rPr lang="en-US" sz="1600" dirty="0" smtClean="0"/>
              <a:t>10</a:t>
            </a:r>
            <a:r>
              <a:rPr lang="en-US" sz="1600" baseline="30000" dirty="0" smtClean="0"/>
              <a:t>1</a:t>
            </a:r>
            <a:r>
              <a:rPr lang="en-US" sz="1600" dirty="0" smtClean="0"/>
              <a:t>⁰</a:t>
            </a:r>
            <a:r>
              <a:rPr lang="zh-CN" altLang="en-US" sz="1600" dirty="0" smtClean="0"/>
              <a:t>，一般用于表示数据的序列号。</a:t>
            </a:r>
            <a:endParaRPr lang="en-US" altLang="zh-CN" sz="1600" dirty="0" smtClean="0"/>
          </a:p>
          <a:p>
            <a:endParaRPr lang="zh-CN" altLang="en-US" sz="1600" dirty="0" smtClean="0"/>
          </a:p>
          <a:p>
            <a:r>
              <a:rPr lang="en-US" sz="1600" dirty="0" smtClean="0"/>
              <a:t>4</a:t>
            </a:r>
            <a:r>
              <a:rPr lang="zh-CN" altLang="en-US" sz="1600" dirty="0" smtClean="0"/>
              <a:t>）</a:t>
            </a:r>
            <a:r>
              <a:rPr lang="en-US" sz="1600" dirty="0" smtClean="0"/>
              <a:t>Long</a:t>
            </a:r>
            <a:r>
              <a:rPr lang="zh-CN" altLang="en-US" sz="1600" dirty="0" smtClean="0"/>
              <a:t>：</a:t>
            </a:r>
            <a:r>
              <a:rPr lang="en-US" sz="1600" dirty="0" smtClean="0"/>
              <a:t>64</a:t>
            </a:r>
            <a:r>
              <a:rPr lang="zh-CN" altLang="en-US" sz="1600" dirty="0" smtClean="0"/>
              <a:t>位的整数，取值范围约为</a:t>
            </a:r>
            <a:r>
              <a:rPr lang="en-US" sz="1600" dirty="0" smtClean="0"/>
              <a:t>-9.22</a:t>
            </a:r>
            <a:r>
              <a:rPr lang="en-US" altLang="zh-CN" sz="1600" dirty="0" smtClean="0"/>
              <a:t>×</a:t>
            </a:r>
            <a:r>
              <a:rPr lang="en-US" sz="1600" dirty="0" smtClean="0"/>
              <a:t>10</a:t>
            </a:r>
            <a:r>
              <a:rPr lang="en-US" sz="1600" baseline="30000" dirty="0" smtClean="0"/>
              <a:t>1</a:t>
            </a:r>
            <a:r>
              <a:rPr lang="en-US" sz="1600" dirty="0" smtClean="0"/>
              <a:t>⁴ </a:t>
            </a:r>
            <a:r>
              <a:rPr lang="zh-CN" altLang="en-US" sz="1600" dirty="0" smtClean="0"/>
              <a:t>～</a:t>
            </a:r>
            <a:r>
              <a:rPr lang="en-US" sz="1600" dirty="0" smtClean="0"/>
              <a:t>9.22</a:t>
            </a:r>
            <a:r>
              <a:rPr lang="en-US" altLang="zh-CN" sz="1600" dirty="0" smtClean="0"/>
              <a:t>×</a:t>
            </a:r>
            <a:r>
              <a:rPr lang="en-US" sz="1600" dirty="0" smtClean="0"/>
              <a:t>10</a:t>
            </a:r>
            <a:r>
              <a:rPr lang="en-US" sz="1600" baseline="30000" dirty="0" smtClean="0"/>
              <a:t>1</a:t>
            </a:r>
            <a:r>
              <a:rPr lang="en-US" sz="1600" dirty="0" smtClean="0"/>
              <a:t>⁴</a:t>
            </a:r>
            <a:r>
              <a:rPr lang="zh-CN" altLang="en-US" sz="1600" dirty="0" smtClean="0"/>
              <a:t>，一般用于表示较长的数据序列号。</a:t>
            </a:r>
            <a:endParaRPr lang="en-US" altLang="zh-CN" sz="1600" dirty="0" smtClean="0"/>
          </a:p>
          <a:p>
            <a:endParaRPr lang="zh-CN" altLang="en-US" sz="1600" dirty="0" smtClean="0"/>
          </a:p>
          <a:p>
            <a:r>
              <a:rPr lang="en-US" sz="1600" dirty="0" smtClean="0"/>
              <a:t>5</a:t>
            </a:r>
            <a:r>
              <a:rPr lang="zh-CN" altLang="en-US" sz="1600" dirty="0" smtClean="0"/>
              <a:t>）</a:t>
            </a:r>
            <a:r>
              <a:rPr lang="en-US" sz="1600" dirty="0" smtClean="0"/>
              <a:t>Number</a:t>
            </a:r>
            <a:r>
              <a:rPr lang="zh-CN" altLang="en-US" sz="1600" dirty="0" smtClean="0"/>
              <a:t>：可包含指定位数的小数且运算不损失精度的十进制数值型，通常用于表示面积、货币等数据。特别的，对于面积数据，小数位数确定为</a:t>
            </a:r>
            <a:r>
              <a:rPr lang="en-US" sz="1600" dirty="0" smtClean="0"/>
              <a:t>3</a:t>
            </a:r>
            <a:r>
              <a:rPr lang="zh-CN" altLang="en-US" sz="1600" dirty="0" smtClean="0"/>
              <a:t>位，对于货币数据，小数位数确定为</a:t>
            </a:r>
            <a:r>
              <a:rPr lang="en-US" sz="1600" dirty="0" smtClean="0"/>
              <a:t>4</a:t>
            </a:r>
            <a:r>
              <a:rPr lang="zh-CN" altLang="en-US" sz="1600" dirty="0" smtClean="0"/>
              <a:t>位。</a:t>
            </a:r>
            <a:endParaRPr lang="en-US" altLang="zh-CN" sz="1600" dirty="0" smtClean="0"/>
          </a:p>
          <a:p>
            <a:endParaRPr lang="zh-CN" altLang="en-US" sz="1600" dirty="0" smtClean="0"/>
          </a:p>
          <a:p>
            <a:r>
              <a:rPr lang="en-US" sz="1600" dirty="0" smtClean="0"/>
              <a:t>6</a:t>
            </a:r>
            <a:r>
              <a:rPr lang="zh-CN" altLang="en-US" sz="1600" dirty="0" smtClean="0"/>
              <a:t>）</a:t>
            </a:r>
            <a:r>
              <a:rPr lang="en-US" sz="1600" dirty="0" smtClean="0"/>
              <a:t>String</a:t>
            </a:r>
            <a:r>
              <a:rPr lang="zh-CN" altLang="en-US" sz="1600" dirty="0" smtClean="0"/>
              <a:t>：定长字符串，以字节为单位，通常用于表示少于</a:t>
            </a:r>
            <a:r>
              <a:rPr lang="en-US" sz="1600" dirty="0" smtClean="0"/>
              <a:t>2000</a:t>
            </a:r>
            <a:r>
              <a:rPr lang="zh-CN" altLang="en-US" sz="1600" dirty="0" smtClean="0"/>
              <a:t>个字节的字符串。</a:t>
            </a:r>
            <a:endParaRPr lang="en-US" altLang="zh-CN" sz="1600" dirty="0" smtClean="0"/>
          </a:p>
          <a:p>
            <a:endParaRPr lang="zh-CN" altLang="en-US" sz="1600" dirty="0" smtClean="0"/>
          </a:p>
          <a:p>
            <a:r>
              <a:rPr lang="en-US" sz="1600" dirty="0" smtClean="0"/>
              <a:t>7</a:t>
            </a:r>
            <a:r>
              <a:rPr lang="zh-CN" altLang="en-US" sz="1600" dirty="0" smtClean="0"/>
              <a:t>）</a:t>
            </a:r>
            <a:r>
              <a:rPr lang="en-US" sz="1600" dirty="0" err="1" smtClean="0"/>
              <a:t>LongBinary</a:t>
            </a:r>
            <a:r>
              <a:rPr lang="zh-CN" altLang="en-US" sz="1600" dirty="0" smtClean="0"/>
              <a:t>：长二进制类型，以字节为单位，通常用于存储二进制文件数据。</a:t>
            </a:r>
            <a:endParaRPr lang="en-US" altLang="zh-CN" sz="1600" dirty="0" smtClean="0"/>
          </a:p>
          <a:p>
            <a:endParaRPr lang="zh-CN" altLang="en-US" sz="1600" dirty="0" smtClean="0"/>
          </a:p>
          <a:p>
            <a:r>
              <a:rPr lang="en-US" sz="1600" dirty="0" smtClean="0"/>
              <a:t>8</a:t>
            </a:r>
            <a:r>
              <a:rPr lang="zh-CN" altLang="en-US" sz="1600" dirty="0" smtClean="0"/>
              <a:t>）</a:t>
            </a:r>
            <a:r>
              <a:rPr lang="en-US" sz="1600" dirty="0" smtClean="0"/>
              <a:t>Date</a:t>
            </a:r>
            <a:r>
              <a:rPr lang="zh-CN" altLang="en-US" sz="1600" dirty="0" smtClean="0"/>
              <a:t>：日期数据，也可包含时间信息。</a:t>
            </a:r>
            <a:endParaRPr lang="zh-CN" altLang="en-US" sz="1600"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67</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字段名称</a:t>
            </a:r>
          </a:p>
        </p:txBody>
      </p:sp>
      <p:sp>
        <p:nvSpPr>
          <p:cNvPr id="6" name="矩形 5"/>
          <p:cNvSpPr/>
          <p:nvPr/>
        </p:nvSpPr>
        <p:spPr>
          <a:xfrm>
            <a:off x="642910" y="2357430"/>
            <a:ext cx="8001056" cy="34163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zh-CN" altLang="en-US" dirty="0" smtClean="0"/>
              <a:t>字段名称的命名是规范的体现之一。</a:t>
            </a:r>
            <a:endParaRPr lang="en-US" altLang="zh-CN" dirty="0" smtClean="0"/>
          </a:p>
          <a:p>
            <a:endParaRPr lang="en-US" altLang="zh-CN" dirty="0" smtClean="0"/>
          </a:p>
          <a:p>
            <a:r>
              <a:rPr lang="zh-CN" altLang="en-US" dirty="0" smtClean="0"/>
              <a:t>简单描述性的命名约定方式，相应的规则：</a:t>
            </a:r>
            <a:endParaRPr lang="en-US" altLang="zh-CN" dirty="0" smtClean="0"/>
          </a:p>
          <a:p>
            <a:endParaRPr lang="zh-CN" altLang="en-US" dirty="0" smtClean="0"/>
          </a:p>
          <a:p>
            <a:r>
              <a:rPr lang="zh-CN" altLang="en-US" dirty="0" smtClean="0"/>
              <a:t>（</a:t>
            </a:r>
            <a:r>
              <a:rPr lang="en-US" dirty="0" smtClean="0"/>
              <a:t>1</a:t>
            </a:r>
            <a:r>
              <a:rPr lang="zh-CN" altLang="en-US" dirty="0" smtClean="0"/>
              <a:t>）名词仅用单数形式，动词</a:t>
            </a:r>
            <a:r>
              <a:rPr lang="en-US" dirty="0" smtClean="0"/>
              <a:t>(</a:t>
            </a:r>
            <a:r>
              <a:rPr lang="zh-CN" altLang="en-US" dirty="0" smtClean="0"/>
              <a:t>若有的话</a:t>
            </a:r>
            <a:r>
              <a:rPr lang="en-US" altLang="zh-CN" dirty="0" smtClean="0"/>
              <a:t>〉</a:t>
            </a:r>
            <a:r>
              <a:rPr lang="zh-CN" altLang="en-US" dirty="0" smtClean="0"/>
              <a:t>用现在时；</a:t>
            </a:r>
            <a:endParaRPr lang="en-US" altLang="zh-CN" dirty="0" smtClean="0"/>
          </a:p>
          <a:p>
            <a:endParaRPr lang="zh-CN" altLang="en-US" dirty="0" smtClean="0"/>
          </a:p>
          <a:p>
            <a:r>
              <a:rPr lang="zh-CN" altLang="en-US" dirty="0" smtClean="0"/>
              <a:t>（</a:t>
            </a:r>
            <a:r>
              <a:rPr lang="en-US" dirty="0" smtClean="0"/>
              <a:t>2</a:t>
            </a:r>
            <a:r>
              <a:rPr lang="zh-CN" altLang="en-US" dirty="0" smtClean="0"/>
              <a:t>）允许使用缩写词、首字母缩略词和大写首字母；</a:t>
            </a:r>
            <a:endParaRPr lang="en-US" altLang="zh-CN" dirty="0" smtClean="0"/>
          </a:p>
          <a:p>
            <a:endParaRPr lang="zh-CN" altLang="en-US" dirty="0" smtClean="0"/>
          </a:p>
          <a:p>
            <a:r>
              <a:rPr lang="zh-CN" altLang="en-US" dirty="0" smtClean="0"/>
              <a:t>（</a:t>
            </a:r>
            <a:r>
              <a:rPr lang="en-US" dirty="0" smtClean="0"/>
              <a:t>3</a:t>
            </a:r>
            <a:r>
              <a:rPr lang="zh-CN" altLang="en-US" dirty="0" smtClean="0"/>
              <a:t>）在同一个数据结构表中，名称的命名应唯一；</a:t>
            </a:r>
            <a:endParaRPr lang="en-US" altLang="zh-CN" dirty="0" smtClean="0"/>
          </a:p>
          <a:p>
            <a:endParaRPr lang="zh-CN" altLang="en-US" dirty="0" smtClean="0"/>
          </a:p>
          <a:p>
            <a:r>
              <a:rPr lang="zh-CN" altLang="en-US" dirty="0" smtClean="0"/>
              <a:t>（</a:t>
            </a:r>
            <a:r>
              <a:rPr lang="en-US" dirty="0" smtClean="0"/>
              <a:t>4</a:t>
            </a:r>
            <a:r>
              <a:rPr lang="zh-CN" altLang="en-US" dirty="0" smtClean="0"/>
              <a:t>）作为一个行业标准，字段名称的命名应该在行业内普遍认同和接受。如果出现较为冷僻的名称，则应进行注释或进行定义。</a:t>
            </a:r>
            <a:endParaRPr lang="zh-CN" altLang="en-US"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68</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值域</a:t>
            </a:r>
          </a:p>
        </p:txBody>
      </p:sp>
      <p:sp>
        <p:nvSpPr>
          <p:cNvPr id="6" name="矩形 5"/>
          <p:cNvSpPr/>
          <p:nvPr/>
        </p:nvSpPr>
        <p:spPr>
          <a:xfrm>
            <a:off x="785786" y="2285992"/>
            <a:ext cx="7786742"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zh-CN" altLang="en-US" dirty="0" smtClean="0"/>
              <a:t>值域是描述该数据项的取值范围。</a:t>
            </a:r>
            <a:endParaRPr lang="en-US" altLang="zh-CN" dirty="0" smtClean="0"/>
          </a:p>
          <a:p>
            <a:endParaRPr lang="en-US" altLang="zh-CN" dirty="0" smtClean="0"/>
          </a:p>
          <a:p>
            <a:r>
              <a:rPr lang="zh-CN" altLang="en-US" dirty="0" smtClean="0"/>
              <a:t>当相应方格内为空的，则根据该数据项的实际数据进行描述，但应符合字段长度、小数位数等属性设置的要求。</a:t>
            </a:r>
            <a:endParaRPr lang="en-US" altLang="zh-CN" dirty="0" smtClean="0"/>
          </a:p>
          <a:p>
            <a:endParaRPr lang="en-US" altLang="zh-CN" dirty="0" smtClean="0"/>
          </a:p>
          <a:p>
            <a:r>
              <a:rPr lang="zh-CN" altLang="en-US" dirty="0" smtClean="0"/>
              <a:t>对于有固定选择范围的取值，应编制属性值字典表；</a:t>
            </a:r>
            <a:endParaRPr lang="zh-CN" altLang="en-US"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69</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数据标准</a:t>
            </a:r>
          </a:p>
        </p:txBody>
      </p:sp>
      <p:sp>
        <p:nvSpPr>
          <p:cNvPr id="6"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j-ea"/>
                <a:ea typeface="+mj-ea"/>
                <a:cs typeface="+mn-cs"/>
              </a:rPr>
              <a:t>概念</a:t>
            </a:r>
            <a:endParaRPr kumimoji="0" lang="zh-CN" altLang="en-US" sz="2800" b="0" i="0" u="none" strike="noStrike" kern="0" cap="none" spc="0" normalizeH="0" baseline="0" noProof="0" dirty="0">
              <a:ln>
                <a:noFill/>
              </a:ln>
              <a:solidFill>
                <a:schemeClr val="lt1"/>
              </a:solidFill>
              <a:effectLst/>
              <a:uLnTx/>
              <a:uFillTx/>
              <a:latin typeface="+mj-ea"/>
              <a:ea typeface="+mj-ea"/>
              <a:cs typeface="+mn-cs"/>
            </a:endParaRPr>
          </a:p>
        </p:txBody>
      </p:sp>
      <p:graphicFrame>
        <p:nvGraphicFramePr>
          <p:cNvPr id="7" name="图示 6"/>
          <p:cNvGraphicFramePr/>
          <p:nvPr/>
        </p:nvGraphicFramePr>
        <p:xfrm>
          <a:off x="928662" y="2643182"/>
          <a:ext cx="7317456" cy="13573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灯片编号占位符 7"/>
          <p:cNvSpPr>
            <a:spLocks noGrp="1"/>
          </p:cNvSpPr>
          <p:nvPr>
            <p:ph type="sldNum" sz="quarter" idx="12"/>
          </p:nvPr>
        </p:nvSpPr>
        <p:spPr/>
        <p:txBody>
          <a:bodyPr/>
          <a:lstStyle/>
          <a:p>
            <a:fld id="{413654A2-1211-4842-AFAB-0BEC0F3A6E7D}" type="slidenum">
              <a:rPr lang="zh-CN" altLang="en-US" smtClean="0"/>
              <a:pPr/>
              <a:t>7</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约束条件</a:t>
            </a:r>
          </a:p>
        </p:txBody>
      </p:sp>
      <p:sp>
        <p:nvSpPr>
          <p:cNvPr id="6" name="矩形 5"/>
          <p:cNvSpPr/>
          <p:nvPr/>
        </p:nvSpPr>
        <p:spPr>
          <a:xfrm>
            <a:off x="571472" y="2357430"/>
            <a:ext cx="7786742"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zh-CN" altLang="en-US" dirty="0" smtClean="0"/>
              <a:t>约束条件是在数据项描述中，对必须要填的字段内容进行了明确的规定。</a:t>
            </a:r>
            <a:endParaRPr lang="en-US" altLang="zh-CN" dirty="0" smtClean="0"/>
          </a:p>
          <a:p>
            <a:endParaRPr lang="en-US" altLang="zh-CN" dirty="0" smtClean="0"/>
          </a:p>
          <a:p>
            <a:r>
              <a:rPr lang="zh-CN" altLang="en-US" dirty="0" smtClean="0"/>
              <a:t>这一属性主要用于数据标准后续在数据库建设中的应用需要。即在对某一数据项建立数据库时，由于客观原因暂时无法生成所有数据内容的采集和录入，可以允许有空缺。但被标注必选项的字段内容则不允许有空缺的现象。</a:t>
            </a:r>
            <a:endParaRPr lang="zh-CN" altLang="en-US" dirty="0"/>
          </a:p>
        </p:txBody>
      </p:sp>
      <p:sp>
        <p:nvSpPr>
          <p:cNvPr id="7" name="灯片编号占位符 6"/>
          <p:cNvSpPr>
            <a:spLocks noGrp="1"/>
          </p:cNvSpPr>
          <p:nvPr>
            <p:ph type="sldNum" sz="quarter" idx="12"/>
          </p:nvPr>
        </p:nvSpPr>
        <p:spPr/>
        <p:txBody>
          <a:bodyPr/>
          <a:lstStyle/>
          <a:p>
            <a:fld id="{413654A2-1211-4842-AFAB-0BEC0F3A6E7D}" type="slidenum">
              <a:rPr lang="zh-CN" altLang="en-US" smtClean="0"/>
              <a:pPr/>
              <a:t>70</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t>属性值字典</a:t>
            </a:r>
            <a:endParaRPr lang="zh-CN" altLang="en-US" sz="2400" b="1" dirty="0" smtClean="0">
              <a:effectLst>
                <a:outerShdw blurRad="38100" dist="38100" dir="2700000" algn="tl">
                  <a:srgbClr val="000000">
                    <a:alpha val="43137"/>
                  </a:srgbClr>
                </a:outerShdw>
              </a:effectLst>
              <a:latin typeface="+mj-ea"/>
              <a:ea typeface="+mj-ea"/>
            </a:endParaRPr>
          </a:p>
        </p:txBody>
      </p:sp>
      <p:sp>
        <p:nvSpPr>
          <p:cNvPr id="6" name="内容占位符 5"/>
          <p:cNvSpPr txBox="1">
            <a:spLocks/>
          </p:cNvSpPr>
          <p:nvPr/>
        </p:nvSpPr>
        <p:spPr bwMode="auto">
          <a:xfrm>
            <a:off x="571472" y="1714488"/>
            <a:ext cx="8229600" cy="17859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lvl="0" indent="-342000" eaLnBrk="0" hangingPunct="0">
              <a:lnSpc>
                <a:spcPct val="150000"/>
              </a:lnSpc>
              <a:spcBef>
                <a:spcPct val="20000"/>
              </a:spcBef>
              <a:buFont typeface="Wingdings" pitchFamily="2" charset="2"/>
              <a:buChar char="p"/>
              <a:defRPr/>
            </a:pPr>
            <a:r>
              <a:rPr lang="zh-CN" altLang="en-US" dirty="0">
                <a:latin typeface="+mn-lt"/>
                <a:ea typeface="+mn-ea"/>
              </a:rPr>
              <a:t>属性值字典</a:t>
            </a:r>
            <a:r>
              <a:rPr lang="zh-CN" altLang="en-US" dirty="0" smtClean="0">
                <a:latin typeface="+mn-lt"/>
                <a:ea typeface="+mn-ea"/>
              </a:rPr>
              <a:t>表是</a:t>
            </a:r>
            <a:r>
              <a:rPr lang="zh-CN" altLang="en-US" dirty="0">
                <a:latin typeface="+mn-lt"/>
                <a:ea typeface="+mn-ea"/>
              </a:rPr>
              <a:t>对数据结构表中</a:t>
            </a:r>
            <a:r>
              <a:rPr lang="zh-CN" altLang="en-US" dirty="0">
                <a:solidFill>
                  <a:srgbClr val="C00000"/>
                </a:solidFill>
                <a:latin typeface="+mn-lt"/>
                <a:ea typeface="+mn-ea"/>
              </a:rPr>
              <a:t>值域的规范性赋值</a:t>
            </a:r>
            <a:r>
              <a:rPr lang="zh-CN" altLang="en-US" dirty="0">
                <a:latin typeface="+mn-lt"/>
                <a:ea typeface="+mn-ea"/>
              </a:rPr>
              <a:t>，也是实现数据共享与交流所进行的</a:t>
            </a:r>
            <a:r>
              <a:rPr lang="zh-CN" altLang="en-US" dirty="0">
                <a:solidFill>
                  <a:srgbClr val="C00000"/>
                </a:solidFill>
                <a:latin typeface="+mn-lt"/>
                <a:ea typeface="+mn-ea"/>
              </a:rPr>
              <a:t>标准化的重要方式</a:t>
            </a:r>
            <a:r>
              <a:rPr lang="zh-CN" altLang="en-US" dirty="0" smtClean="0">
                <a:latin typeface="+mn-lt"/>
                <a:ea typeface="+mn-ea"/>
              </a:rPr>
              <a:t>。</a:t>
            </a:r>
            <a:endParaRPr lang="en-US" altLang="zh-CN" dirty="0" smtClean="0">
              <a:latin typeface="+mn-lt"/>
              <a:ea typeface="+mn-ea"/>
            </a:endParaRPr>
          </a:p>
          <a:p>
            <a:pPr marL="342900" lvl="0" indent="-342000" eaLnBrk="0" hangingPunct="0">
              <a:lnSpc>
                <a:spcPct val="150000"/>
              </a:lnSpc>
              <a:spcBef>
                <a:spcPct val="20000"/>
              </a:spcBef>
              <a:buFont typeface="Wingdings" pitchFamily="2" charset="2"/>
              <a:buChar char="p"/>
              <a:defRPr/>
            </a:pPr>
            <a:r>
              <a:rPr lang="zh-CN" altLang="en-US" dirty="0" smtClean="0">
                <a:latin typeface="+mn-lt"/>
                <a:ea typeface="+mn-ea"/>
              </a:rPr>
              <a:t>属性</a:t>
            </a:r>
            <a:r>
              <a:rPr lang="zh-CN" altLang="en-US" dirty="0">
                <a:latin typeface="+mn-lt"/>
                <a:ea typeface="+mn-ea"/>
              </a:rPr>
              <a:t>值字典表的设置应符合如下几项条件：</a:t>
            </a:r>
            <a:endParaRPr lang="en-US" altLang="zh-CN" dirty="0">
              <a:latin typeface="+mn-lt"/>
              <a:ea typeface="+mn-ea"/>
            </a:endParaRPr>
          </a:p>
        </p:txBody>
      </p:sp>
      <p:graphicFrame>
        <p:nvGraphicFramePr>
          <p:cNvPr id="7" name="表格 6"/>
          <p:cNvGraphicFramePr>
            <a:graphicFrameLocks noGrp="1"/>
          </p:cNvGraphicFramePr>
          <p:nvPr/>
        </p:nvGraphicFramePr>
        <p:xfrm>
          <a:off x="857224" y="4015894"/>
          <a:ext cx="7643868" cy="1357322"/>
        </p:xfrm>
        <a:graphic>
          <a:graphicData uri="http://schemas.openxmlformats.org/drawingml/2006/table">
            <a:tbl>
              <a:tblPr firstRow="1" bandRow="1">
                <a:tableStyleId>{5C22544A-7EE6-4342-B048-85BDC9FD1C3A}</a:tableStyleId>
              </a:tblPr>
              <a:tblGrid>
                <a:gridCol w="1910967"/>
                <a:gridCol w="1910967"/>
                <a:gridCol w="1910967"/>
                <a:gridCol w="1910967"/>
              </a:tblGrid>
              <a:tr h="1357322">
                <a:tc>
                  <a:txBody>
                    <a:bodyPr/>
                    <a:lstStyle/>
                    <a:p>
                      <a:pPr algn="ctr"/>
                      <a:endParaRPr lang="en-US" altLang="zh-CN" sz="1400" b="1" kern="1200" dirty="0" smtClean="0">
                        <a:solidFill>
                          <a:schemeClr val="tx1"/>
                        </a:solidFill>
                        <a:latin typeface="+mn-ea"/>
                        <a:ea typeface="+mn-ea"/>
                        <a:cs typeface="+mn-cs"/>
                      </a:endParaRPr>
                    </a:p>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已有分类规范的</a:t>
                      </a:r>
                      <a:endParaRPr lang="zh-CN" altLang="en-US" sz="1400" dirty="0">
                        <a:solidFill>
                          <a:schemeClr val="tx1"/>
                        </a:solidFill>
                        <a:latin typeface="+mn-ea"/>
                        <a:ea typeface="+mn-ea"/>
                      </a:endParaRPr>
                    </a:p>
                  </a:txBody>
                  <a:tcPr/>
                </a:tc>
                <a:tc>
                  <a:txBody>
                    <a:bodyPr/>
                    <a:lstStyle/>
                    <a:p>
                      <a:pPr algn="ctr"/>
                      <a:endParaRPr lang="en-US" altLang="zh-CN" sz="1400" b="1" kern="1200" dirty="0" smtClean="0">
                        <a:solidFill>
                          <a:schemeClr val="tx1"/>
                        </a:solidFill>
                        <a:latin typeface="+mn-ea"/>
                        <a:ea typeface="+mn-ea"/>
                        <a:cs typeface="+mn-cs"/>
                      </a:endParaRPr>
                    </a:p>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可以穷尽和枚举的</a:t>
                      </a:r>
                      <a:endParaRPr lang="zh-CN" altLang="en-US" sz="1400" dirty="0">
                        <a:solidFill>
                          <a:schemeClr val="tx1"/>
                        </a:solidFill>
                        <a:latin typeface="+mn-ea"/>
                        <a:ea typeface="+mn-ea"/>
                      </a:endParaRPr>
                    </a:p>
                  </a:txBody>
                  <a:tcPr/>
                </a:tc>
                <a:tc>
                  <a:txBody>
                    <a:bodyPr/>
                    <a:lstStyle/>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可能出现特殊情况的，应预留</a:t>
                      </a:r>
                      <a:r>
                        <a:rPr lang="en-US" sz="1400" b="1" kern="1200" dirty="0" smtClean="0">
                          <a:solidFill>
                            <a:schemeClr val="tx1"/>
                          </a:solidFill>
                          <a:latin typeface="+mn-ea"/>
                          <a:ea typeface="+mn-ea"/>
                          <a:cs typeface="+mn-cs"/>
                        </a:rPr>
                        <a:t>“</a:t>
                      </a:r>
                      <a:r>
                        <a:rPr lang="zh-CN" altLang="en-US" sz="1400" b="1" kern="1200" dirty="0" smtClean="0">
                          <a:solidFill>
                            <a:schemeClr val="tx1"/>
                          </a:solidFill>
                          <a:latin typeface="+mn-ea"/>
                          <a:ea typeface="+mn-ea"/>
                          <a:cs typeface="+mn-cs"/>
                        </a:rPr>
                        <a:t>其他</a:t>
                      </a:r>
                      <a:r>
                        <a:rPr lang="en-US" sz="1400" b="1" kern="1200" dirty="0" smtClean="0">
                          <a:solidFill>
                            <a:schemeClr val="tx1"/>
                          </a:solidFill>
                          <a:latin typeface="+mn-ea"/>
                          <a:ea typeface="+mn-ea"/>
                          <a:cs typeface="+mn-cs"/>
                        </a:rPr>
                        <a:t>”</a:t>
                      </a:r>
                      <a:r>
                        <a:rPr lang="zh-CN" altLang="en-US" sz="1400" b="1" kern="1200" dirty="0" smtClean="0">
                          <a:solidFill>
                            <a:schemeClr val="tx1"/>
                          </a:solidFill>
                          <a:latin typeface="+mn-ea"/>
                          <a:ea typeface="+mn-ea"/>
                          <a:cs typeface="+mn-cs"/>
                        </a:rPr>
                        <a:t>或</a:t>
                      </a:r>
                      <a:r>
                        <a:rPr lang="en-US" sz="1400" b="1" kern="1200" dirty="0" smtClean="0">
                          <a:solidFill>
                            <a:schemeClr val="tx1"/>
                          </a:solidFill>
                          <a:latin typeface="+mn-ea"/>
                          <a:ea typeface="+mn-ea"/>
                          <a:cs typeface="+mn-cs"/>
                        </a:rPr>
                        <a:t>“</a:t>
                      </a:r>
                      <a:r>
                        <a:rPr lang="zh-CN" altLang="en-US" sz="1400" b="1" kern="1200" dirty="0" smtClean="0">
                          <a:solidFill>
                            <a:schemeClr val="tx1"/>
                          </a:solidFill>
                          <a:latin typeface="+mn-ea"/>
                          <a:ea typeface="+mn-ea"/>
                          <a:cs typeface="+mn-cs"/>
                        </a:rPr>
                        <a:t>未定</a:t>
                      </a:r>
                      <a:r>
                        <a:rPr lang="en-US" sz="1400" b="1" kern="1200" dirty="0" smtClean="0">
                          <a:solidFill>
                            <a:schemeClr val="tx1"/>
                          </a:solidFill>
                          <a:latin typeface="+mn-ea"/>
                          <a:ea typeface="+mn-ea"/>
                          <a:cs typeface="+mn-cs"/>
                        </a:rPr>
                        <a:t>”</a:t>
                      </a:r>
                      <a:r>
                        <a:rPr lang="zh-CN" altLang="en-US" sz="1400" b="1" kern="1200" dirty="0" smtClean="0">
                          <a:solidFill>
                            <a:schemeClr val="tx1"/>
                          </a:solidFill>
                          <a:latin typeface="+mn-ea"/>
                          <a:ea typeface="+mn-ea"/>
                          <a:cs typeface="+mn-cs"/>
                        </a:rPr>
                        <a:t>选项</a:t>
                      </a:r>
                      <a:endParaRPr lang="zh-CN" altLang="en-US" sz="1400" dirty="0">
                        <a:solidFill>
                          <a:schemeClr val="tx1"/>
                        </a:solidFill>
                        <a:latin typeface="+mn-ea"/>
                        <a:ea typeface="+mn-ea"/>
                      </a:endParaRPr>
                    </a:p>
                  </a:txBody>
                  <a:tcPr/>
                </a:tc>
                <a:tc>
                  <a:txBody>
                    <a:bodyPr/>
                    <a:lstStyle/>
                    <a:p>
                      <a:pPr algn="ctr"/>
                      <a:endParaRPr lang="en-US" altLang="zh-CN" sz="1400" b="1" kern="1200" dirty="0" smtClean="0">
                        <a:solidFill>
                          <a:schemeClr val="tx1"/>
                        </a:solidFill>
                        <a:latin typeface="+mn-ea"/>
                        <a:ea typeface="+mn-ea"/>
                        <a:cs typeface="+mn-cs"/>
                      </a:endParaRPr>
                    </a:p>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定性判断的应给予量化设置说明</a:t>
                      </a:r>
                      <a:endParaRPr lang="zh-CN" altLang="en-US" sz="1400" dirty="0">
                        <a:solidFill>
                          <a:schemeClr val="tx1"/>
                        </a:solidFill>
                        <a:latin typeface="+mn-ea"/>
                        <a:ea typeface="+mn-ea"/>
                      </a:endParaRPr>
                    </a:p>
                  </a:txBody>
                  <a:tcPr/>
                </a:tc>
              </a:tr>
            </a:tbl>
          </a:graphicData>
        </a:graphic>
      </p:graphicFrame>
      <p:sp>
        <p:nvSpPr>
          <p:cNvPr id="8" name="灯片编号占位符 7"/>
          <p:cNvSpPr>
            <a:spLocks noGrp="1"/>
          </p:cNvSpPr>
          <p:nvPr>
            <p:ph type="sldNum" sz="quarter" idx="12"/>
          </p:nvPr>
        </p:nvSpPr>
        <p:spPr/>
        <p:txBody>
          <a:bodyPr/>
          <a:lstStyle/>
          <a:p>
            <a:fld id="{413654A2-1211-4842-AFAB-0BEC0F3A6E7D}" type="slidenum">
              <a:rPr lang="zh-CN" altLang="en-US" smtClean="0"/>
              <a:pPr/>
              <a:t>71</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属性值字典</a:t>
            </a:r>
          </a:p>
        </p:txBody>
      </p:sp>
      <p:graphicFrame>
        <p:nvGraphicFramePr>
          <p:cNvPr id="6" name="表格 5"/>
          <p:cNvGraphicFramePr>
            <a:graphicFrameLocks noGrp="1"/>
          </p:cNvGraphicFramePr>
          <p:nvPr/>
        </p:nvGraphicFramePr>
        <p:xfrm>
          <a:off x="1142976" y="1676647"/>
          <a:ext cx="6929486" cy="5844794"/>
        </p:xfrm>
        <a:graphic>
          <a:graphicData uri="http://schemas.openxmlformats.org/drawingml/2006/table">
            <a:tbl>
              <a:tblPr/>
              <a:tblGrid>
                <a:gridCol w="1041050"/>
                <a:gridCol w="2017033"/>
                <a:gridCol w="3871403"/>
              </a:tblGrid>
              <a:tr h="241948">
                <a:tc gridSpan="3">
                  <a:txBody>
                    <a:bodyPr/>
                    <a:lstStyle/>
                    <a:p>
                      <a:pPr algn="just">
                        <a:lnSpc>
                          <a:spcPct val="173000"/>
                        </a:lnSpc>
                        <a:spcBef>
                          <a:spcPts val="1300"/>
                        </a:spcBef>
                        <a:spcAft>
                          <a:spcPts val="1300"/>
                        </a:spcAft>
                      </a:pPr>
                      <a:r>
                        <a:rPr lang="en-US" sz="1200" b="1" kern="100" dirty="0">
                          <a:latin typeface="Calibri"/>
                          <a:ea typeface="宋体"/>
                          <a:cs typeface="Times New Roman"/>
                        </a:rPr>
                        <a:t>A1</a:t>
                      </a:r>
                      <a:r>
                        <a:rPr lang="zh-CN" sz="1200" b="1" kern="100" dirty="0">
                          <a:latin typeface="Cambria"/>
                          <a:ea typeface="宋体"/>
                          <a:cs typeface="Times New Roman"/>
                        </a:rPr>
                        <a:t>区县字典表</a:t>
                      </a:r>
                      <a:endParaRPr lang="zh-CN" sz="1200" b="1" kern="100" dirty="0">
                        <a:latin typeface="Calibri"/>
                        <a:ea typeface="宋体"/>
                        <a:cs typeface="Times New Roman"/>
                      </a:endParaRPr>
                    </a:p>
                  </a:txBody>
                  <a:tcPr marL="57847" marR="57847"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zh-CN" altLang="en-US"/>
                    </a:p>
                  </a:txBody>
                  <a:tcPr/>
                </a:tc>
                <a:tc hMerge="1">
                  <a:txBody>
                    <a:bodyPr/>
                    <a:lstStyle/>
                    <a:p>
                      <a:endParaRPr lang="zh-CN" altLang="en-US"/>
                    </a:p>
                  </a:txBody>
                  <a:tcPr/>
                </a:tc>
              </a:tr>
              <a:tr h="221163">
                <a:tc>
                  <a:txBody>
                    <a:bodyPr/>
                    <a:lstStyle/>
                    <a:p>
                      <a:pPr algn="ctr">
                        <a:lnSpc>
                          <a:spcPct val="150000"/>
                        </a:lnSpc>
                        <a:spcAft>
                          <a:spcPts val="0"/>
                        </a:spcAft>
                      </a:pPr>
                      <a:r>
                        <a:rPr lang="zh-CN" sz="1200" kern="0">
                          <a:solidFill>
                            <a:srgbClr val="000000"/>
                          </a:solidFill>
                          <a:latin typeface="Calibri"/>
                          <a:ea typeface="宋体"/>
                          <a:cs typeface="宋体"/>
                        </a:rPr>
                        <a:t>代码</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50000"/>
                        </a:lnSpc>
                        <a:spcAft>
                          <a:spcPts val="0"/>
                        </a:spcAft>
                      </a:pPr>
                      <a:r>
                        <a:rPr lang="zh-CN" sz="1200" kern="0">
                          <a:solidFill>
                            <a:srgbClr val="000000"/>
                          </a:solidFill>
                          <a:latin typeface="Calibri"/>
                          <a:ea typeface="宋体"/>
                          <a:cs typeface="宋体"/>
                        </a:rPr>
                        <a:t>名称</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l">
                        <a:lnSpc>
                          <a:spcPct val="150000"/>
                        </a:lnSpc>
                        <a:spcAft>
                          <a:spcPts val="0"/>
                        </a:spcAft>
                      </a:pPr>
                      <a:r>
                        <a:rPr lang="zh-CN" sz="1200" kern="0">
                          <a:solidFill>
                            <a:srgbClr val="000000"/>
                          </a:solidFill>
                          <a:latin typeface="Calibri"/>
                          <a:ea typeface="宋体"/>
                          <a:cs typeface="宋体"/>
                        </a:rPr>
                        <a:t>备注</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110000</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北京市</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110101</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北京市东城区</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310000</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上海市</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310101</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上海市黄浦区</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320000</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江苏省</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320100</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江苏省南京市</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320102</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江苏省南京市玄武区</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320125</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江苏省南京市高淳县</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gridSpan="3">
                  <a:txBody>
                    <a:bodyPr/>
                    <a:lstStyle/>
                    <a:p>
                      <a:pPr algn="ctr">
                        <a:lnSpc>
                          <a:spcPct val="150000"/>
                        </a:lnSpc>
                        <a:spcAft>
                          <a:spcPts val="0"/>
                        </a:spcAft>
                      </a:pPr>
                      <a:r>
                        <a:rPr lang="zh-CN" sz="1200" kern="0">
                          <a:solidFill>
                            <a:srgbClr val="000000"/>
                          </a:solidFill>
                          <a:latin typeface="Calibri"/>
                          <a:ea typeface="宋体"/>
                          <a:cs typeface="宋体"/>
                        </a:rPr>
                        <a:t>采用《中华人民共和国行政区划代码》</a:t>
                      </a:r>
                      <a:r>
                        <a:rPr lang="en-US" sz="1200" kern="0">
                          <a:solidFill>
                            <a:srgbClr val="000000"/>
                          </a:solidFill>
                          <a:latin typeface="Calibri"/>
                          <a:ea typeface="宋体"/>
                          <a:cs typeface="宋体"/>
                        </a:rPr>
                        <a:t>GB/T2260</a:t>
                      </a:r>
                      <a:r>
                        <a:rPr lang="zh-CN" sz="1200" kern="0">
                          <a:solidFill>
                            <a:srgbClr val="000000"/>
                          </a:solidFill>
                          <a:latin typeface="Calibri"/>
                          <a:ea typeface="宋体"/>
                          <a:cs typeface="宋体"/>
                        </a:rPr>
                        <a:t>，根据国家标准调整</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zh-CN" altLang="en-US"/>
                    </a:p>
                  </a:txBody>
                  <a:tcPr/>
                </a:tc>
                <a:tc hMerge="1">
                  <a:txBody>
                    <a:bodyPr/>
                    <a:lstStyle/>
                    <a:p>
                      <a:endParaRPr lang="zh-CN" altLang="en-US"/>
                    </a:p>
                  </a:txBody>
                  <a:tcPr/>
                </a:tc>
              </a:tr>
              <a:tr h="241948">
                <a:tc gridSpan="3">
                  <a:txBody>
                    <a:bodyPr/>
                    <a:lstStyle/>
                    <a:p>
                      <a:pPr algn="just">
                        <a:lnSpc>
                          <a:spcPct val="173000"/>
                        </a:lnSpc>
                        <a:spcBef>
                          <a:spcPts val="1300"/>
                        </a:spcBef>
                        <a:spcAft>
                          <a:spcPts val="1300"/>
                        </a:spcAft>
                      </a:pPr>
                      <a:r>
                        <a:rPr lang="en-US" sz="1200" b="1" kern="100">
                          <a:latin typeface="Calibri"/>
                          <a:ea typeface="宋体"/>
                          <a:cs typeface="Times New Roman"/>
                        </a:rPr>
                        <a:t>A2</a:t>
                      </a:r>
                      <a:r>
                        <a:rPr lang="zh-CN" sz="1200" b="1" kern="100">
                          <a:latin typeface="Cambria"/>
                          <a:ea typeface="宋体"/>
                          <a:cs typeface="Times New Roman"/>
                        </a:rPr>
                        <a:t>街道（乡镇）号字典表</a:t>
                      </a:r>
                      <a:endParaRPr lang="zh-CN" sz="1200" b="1" kern="100">
                        <a:latin typeface="Calibri"/>
                        <a:ea typeface="宋体"/>
                        <a:cs typeface="Times New Roman"/>
                      </a:endParaRPr>
                    </a:p>
                  </a:txBody>
                  <a:tcPr marL="57847" marR="5784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221163">
                <a:tc>
                  <a:txBody>
                    <a:bodyPr/>
                    <a:lstStyle/>
                    <a:p>
                      <a:pPr algn="ctr">
                        <a:lnSpc>
                          <a:spcPct val="150000"/>
                        </a:lnSpc>
                        <a:spcAft>
                          <a:spcPts val="0"/>
                        </a:spcAft>
                      </a:pPr>
                      <a:r>
                        <a:rPr lang="zh-CN" sz="1200" kern="0">
                          <a:solidFill>
                            <a:srgbClr val="000000"/>
                          </a:solidFill>
                          <a:latin typeface="Calibri"/>
                          <a:ea typeface="宋体"/>
                          <a:cs typeface="宋体"/>
                        </a:rPr>
                        <a:t>代码</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50000"/>
                        </a:lnSpc>
                        <a:spcAft>
                          <a:spcPts val="0"/>
                        </a:spcAft>
                      </a:pPr>
                      <a:r>
                        <a:rPr lang="zh-CN" sz="1200" kern="0">
                          <a:solidFill>
                            <a:srgbClr val="000000"/>
                          </a:solidFill>
                          <a:latin typeface="Calibri"/>
                          <a:ea typeface="宋体"/>
                          <a:cs typeface="宋体"/>
                        </a:rPr>
                        <a:t>名称</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l">
                        <a:lnSpc>
                          <a:spcPct val="150000"/>
                        </a:lnSpc>
                        <a:spcAft>
                          <a:spcPts val="0"/>
                        </a:spcAft>
                      </a:pPr>
                      <a:r>
                        <a:rPr lang="zh-CN" sz="1200" kern="0">
                          <a:solidFill>
                            <a:srgbClr val="000000"/>
                          </a:solidFill>
                          <a:latin typeface="Calibri"/>
                          <a:ea typeface="宋体"/>
                          <a:cs typeface="宋体"/>
                        </a:rPr>
                        <a:t>备注</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015</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半淞园路街道</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en-US" sz="1200" kern="0">
                          <a:solidFill>
                            <a:srgbClr val="000000"/>
                          </a:solidFill>
                          <a:latin typeface="宋体"/>
                          <a:ea typeface="宋体"/>
                          <a:cs typeface="宋体"/>
                        </a:rPr>
                        <a:t>018</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豫园街道</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zh-CN" sz="1200" kern="0">
                          <a:solidFill>
                            <a:srgbClr val="000000"/>
                          </a:solidFill>
                          <a:latin typeface="Calibri"/>
                          <a:ea typeface="宋体"/>
                          <a:cs typeface="宋体"/>
                        </a:rPr>
                        <a:t>……</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zh-CN" sz="1200" kern="0">
                          <a:solidFill>
                            <a:srgbClr val="000000"/>
                          </a:solidFill>
                          <a:latin typeface="Calibri"/>
                          <a:ea typeface="宋体"/>
                          <a:cs typeface="宋体"/>
                        </a:rPr>
                        <a:t>　</a:t>
                      </a:r>
                      <a:endParaRPr lang="zh-CN" sz="1200" kern="10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1163">
                <a:tc gridSpan="3">
                  <a:txBody>
                    <a:bodyPr/>
                    <a:lstStyle/>
                    <a:p>
                      <a:pPr algn="ctr">
                        <a:lnSpc>
                          <a:spcPct val="150000"/>
                        </a:lnSpc>
                        <a:spcAft>
                          <a:spcPts val="0"/>
                        </a:spcAft>
                      </a:pPr>
                      <a:r>
                        <a:rPr lang="zh-CN" sz="1200" kern="0" dirty="0">
                          <a:solidFill>
                            <a:srgbClr val="000000"/>
                          </a:solidFill>
                          <a:latin typeface="Calibri"/>
                          <a:ea typeface="宋体"/>
                          <a:cs typeface="宋体"/>
                        </a:rPr>
                        <a:t>采用《区县级以下行政区划代码编制规则》</a:t>
                      </a:r>
                      <a:r>
                        <a:rPr lang="en-US" sz="1200" kern="0" dirty="0">
                          <a:solidFill>
                            <a:srgbClr val="000000"/>
                          </a:solidFill>
                          <a:latin typeface="Calibri"/>
                          <a:ea typeface="宋体"/>
                          <a:cs typeface="宋体"/>
                        </a:rPr>
                        <a:t>GB/T10114</a:t>
                      </a:r>
                      <a:r>
                        <a:rPr lang="zh-CN" sz="1200" kern="0" dirty="0">
                          <a:solidFill>
                            <a:srgbClr val="000000"/>
                          </a:solidFill>
                          <a:latin typeface="Calibri"/>
                          <a:ea typeface="宋体"/>
                          <a:cs typeface="宋体"/>
                        </a:rPr>
                        <a:t>，根据国家标准调整</a:t>
                      </a:r>
                      <a:endParaRPr lang="zh-CN" sz="1200" kern="100" dirty="0">
                        <a:latin typeface="Calibri"/>
                        <a:ea typeface="宋体"/>
                        <a:cs typeface="Times New Roman"/>
                      </a:endParaRPr>
                    </a:p>
                  </a:txBody>
                  <a:tcPr marL="57847" marR="578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zh-CN" altLang="en-US"/>
                    </a:p>
                  </a:txBody>
                  <a:tcPr/>
                </a:tc>
                <a:tc hMerge="1">
                  <a:txBody>
                    <a:bodyPr/>
                    <a:lstStyle/>
                    <a:p>
                      <a:endParaRPr lang="zh-CN" altLang="en-US"/>
                    </a:p>
                  </a:txBody>
                  <a:tcPr/>
                </a:tc>
              </a:tr>
            </a:tbl>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72</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术语</a:t>
            </a:r>
          </a:p>
        </p:txBody>
      </p:sp>
      <p:sp>
        <p:nvSpPr>
          <p:cNvPr id="6" name="内容占位符 5"/>
          <p:cNvSpPr txBox="1">
            <a:spLocks/>
          </p:cNvSpPr>
          <p:nvPr/>
        </p:nvSpPr>
        <p:spPr bwMode="auto">
          <a:xfrm>
            <a:off x="642938" y="1857375"/>
            <a:ext cx="8372475" cy="3429000"/>
          </a:xfrm>
          <a:prstGeom prst="rect">
            <a:avLst/>
          </a:prstGeom>
          <a:noFill/>
          <a:ln w="9525">
            <a:noFill/>
            <a:miter lim="800000"/>
            <a:headEnd/>
            <a:tailEnd/>
          </a:ln>
        </p:spPr>
        <p:txBody>
          <a:bodyPr/>
          <a:lstStyle/>
          <a:p>
            <a:pPr marL="342900" indent="-342000" eaLnBrk="0" hangingPunct="0">
              <a:lnSpc>
                <a:spcPct val="150000"/>
              </a:lnSpc>
              <a:spcBef>
                <a:spcPct val="20000"/>
              </a:spcBef>
              <a:buFontTx/>
              <a:buChar char="•"/>
              <a:defRPr/>
            </a:pPr>
            <a:r>
              <a:rPr lang="zh-CN" altLang="en-US" dirty="0">
                <a:latin typeface="+mn-lt"/>
                <a:ea typeface="+mn-ea"/>
              </a:rPr>
              <a:t>所谓术语是指</a:t>
            </a:r>
            <a:r>
              <a:rPr lang="zh-CN" altLang="en-US" dirty="0">
                <a:solidFill>
                  <a:srgbClr val="FF0000"/>
                </a:solidFill>
                <a:latin typeface="+mn-lt"/>
                <a:ea typeface="+mn-ea"/>
              </a:rPr>
              <a:t>在专业领域中概念的语言指称</a:t>
            </a:r>
            <a:r>
              <a:rPr lang="zh-CN" altLang="en-US" dirty="0">
                <a:latin typeface="+mn-lt"/>
                <a:ea typeface="+mn-ea"/>
              </a:rPr>
              <a:t>（</a:t>
            </a:r>
            <a:r>
              <a:rPr lang="en-US" altLang="en-US" dirty="0">
                <a:latin typeface="+mn-lt"/>
                <a:ea typeface="+mn-ea"/>
              </a:rPr>
              <a:t>GB/T 10112-1999 </a:t>
            </a:r>
            <a:r>
              <a:rPr lang="zh-CN" altLang="en-US" dirty="0">
                <a:latin typeface="+mn-lt"/>
                <a:ea typeface="+mn-ea"/>
              </a:rPr>
              <a:t>术语工作 原则与方法</a:t>
            </a:r>
            <a:r>
              <a:rPr lang="en-US" altLang="en-US" dirty="0">
                <a:latin typeface="+mn-lt"/>
                <a:ea typeface="+mn-ea"/>
              </a:rPr>
              <a:t> 5.1 </a:t>
            </a:r>
            <a:r>
              <a:rPr lang="zh-CN" altLang="en-US" dirty="0">
                <a:latin typeface="+mn-lt"/>
                <a:ea typeface="+mn-ea"/>
              </a:rPr>
              <a:t>概述）。</a:t>
            </a:r>
            <a:endParaRPr lang="en-US" altLang="zh-CN" dirty="0">
              <a:latin typeface="+mn-lt"/>
              <a:ea typeface="+mn-ea"/>
            </a:endParaRPr>
          </a:p>
          <a:p>
            <a:pPr marL="342900" indent="-342000" eaLnBrk="0" hangingPunct="0">
              <a:lnSpc>
                <a:spcPct val="150000"/>
              </a:lnSpc>
              <a:spcBef>
                <a:spcPct val="20000"/>
              </a:spcBef>
              <a:buFontTx/>
              <a:buChar char="•"/>
              <a:defRPr/>
            </a:pPr>
            <a:r>
              <a:rPr lang="zh-CN" altLang="en-US" dirty="0">
                <a:latin typeface="+mn-lt"/>
                <a:ea typeface="+mn-ea"/>
              </a:rPr>
              <a:t>“</a:t>
            </a:r>
            <a:r>
              <a:rPr lang="en-US" altLang="en-US" dirty="0">
                <a:latin typeface="+mn-lt"/>
                <a:ea typeface="+mn-ea"/>
              </a:rPr>
              <a:t>GB/T 10112-1999 </a:t>
            </a:r>
            <a:r>
              <a:rPr lang="zh-CN" altLang="en-US" dirty="0">
                <a:latin typeface="+mn-lt"/>
                <a:ea typeface="+mn-ea"/>
              </a:rPr>
              <a:t>术语工作 原则与方法</a:t>
            </a:r>
            <a:r>
              <a:rPr lang="en-US" altLang="en-US" dirty="0">
                <a:latin typeface="+mn-lt"/>
                <a:ea typeface="+mn-ea"/>
              </a:rPr>
              <a:t>”</a:t>
            </a:r>
            <a:r>
              <a:rPr lang="zh-CN" altLang="en-US" dirty="0">
                <a:latin typeface="+mn-lt"/>
                <a:ea typeface="+mn-ea"/>
              </a:rPr>
              <a:t>有关术语选择与构成的方法与原则，对本标准中需要定义的术语进行的筛选。其中如下一些</a:t>
            </a:r>
            <a:r>
              <a:rPr lang="zh-CN" altLang="en-US" dirty="0">
                <a:solidFill>
                  <a:srgbClr val="FF0000"/>
                </a:solidFill>
                <a:latin typeface="+mn-lt"/>
                <a:ea typeface="+mn-ea"/>
              </a:rPr>
              <a:t>规则或要求</a:t>
            </a:r>
            <a:r>
              <a:rPr lang="zh-CN" altLang="en-US" dirty="0">
                <a:latin typeface="+mn-lt"/>
                <a:ea typeface="+mn-ea"/>
              </a:rPr>
              <a:t>对本标准中术语的选择具有较大的帮助：</a:t>
            </a:r>
            <a:endParaRPr lang="en-US" altLang="zh-CN" dirty="0">
              <a:latin typeface="+mn-lt"/>
              <a:ea typeface="+mn-ea"/>
            </a:endParaRPr>
          </a:p>
        </p:txBody>
      </p:sp>
      <p:graphicFrame>
        <p:nvGraphicFramePr>
          <p:cNvPr id="8" name="表格 7"/>
          <p:cNvGraphicFramePr>
            <a:graphicFrameLocks noGrp="1"/>
          </p:cNvGraphicFramePr>
          <p:nvPr/>
        </p:nvGraphicFramePr>
        <p:xfrm>
          <a:off x="785813" y="4214813"/>
          <a:ext cx="7929618" cy="1071570"/>
        </p:xfrm>
        <a:graphic>
          <a:graphicData uri="http://schemas.openxmlformats.org/drawingml/2006/table">
            <a:tbl>
              <a:tblPr firstRow="1" bandRow="1"/>
              <a:tblGrid>
                <a:gridCol w="1321603"/>
                <a:gridCol w="1321603"/>
                <a:gridCol w="1321603"/>
                <a:gridCol w="1321603"/>
                <a:gridCol w="1321603"/>
                <a:gridCol w="1321603"/>
              </a:tblGrid>
              <a:tr h="1071570">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600" b="1" kern="1200" dirty="0" smtClean="0">
                        <a:solidFill>
                          <a:schemeClr val="tx1"/>
                        </a:solidFill>
                        <a:latin typeface="+mn-ea"/>
                        <a:ea typeface="+mn-ea"/>
                        <a:cs typeface="+mn-cs"/>
                      </a:endParaRPr>
                    </a:p>
                    <a:p>
                      <a:pPr algn="ctr"/>
                      <a:r>
                        <a:rPr lang="zh-CN" altLang="en-US" sz="1600" b="1" kern="1200" dirty="0" smtClean="0">
                          <a:solidFill>
                            <a:schemeClr val="tx1"/>
                          </a:solidFill>
                          <a:latin typeface="+mn-lt"/>
                          <a:ea typeface="+mn-ea"/>
                          <a:cs typeface="+mn-cs"/>
                        </a:rPr>
                        <a:t>单名单义性</a:t>
                      </a:r>
                      <a:endParaRPr lang="zh-CN" altLang="en-US" sz="16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600" b="1" kern="1200" dirty="0" smtClean="0">
                        <a:solidFill>
                          <a:schemeClr val="tx1"/>
                        </a:solidFill>
                        <a:latin typeface="+mn-ea"/>
                        <a:ea typeface="+mn-ea"/>
                        <a:cs typeface="+mn-cs"/>
                      </a:endParaRPr>
                    </a:p>
                    <a:p>
                      <a:pPr algn="ctr"/>
                      <a:r>
                        <a:rPr lang="zh-CN" altLang="en-US" sz="1600" b="1" kern="1200" dirty="0" smtClean="0">
                          <a:solidFill>
                            <a:schemeClr val="tx1"/>
                          </a:solidFill>
                          <a:latin typeface="+mn-lt"/>
                          <a:ea typeface="+mn-ea"/>
                          <a:cs typeface="+mn-cs"/>
                        </a:rPr>
                        <a:t>顾名思义性</a:t>
                      </a:r>
                      <a:endParaRPr lang="zh-CN" altLang="en-US" sz="16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600" b="1" kern="1200" dirty="0" smtClean="0">
                        <a:solidFill>
                          <a:schemeClr val="tx1"/>
                        </a:solidFill>
                        <a:latin typeface="+mn-ea"/>
                        <a:ea typeface="+mn-ea"/>
                        <a:cs typeface="+mn-cs"/>
                      </a:endParaRPr>
                    </a:p>
                    <a:p>
                      <a:pPr algn="ctr"/>
                      <a:r>
                        <a:rPr lang="zh-CN" altLang="en-US" sz="1600" b="1" kern="1200" dirty="0" smtClean="0">
                          <a:solidFill>
                            <a:schemeClr val="tx1"/>
                          </a:solidFill>
                          <a:latin typeface="+mn-lt"/>
                          <a:ea typeface="+mn-ea"/>
                          <a:cs typeface="+mn-cs"/>
                        </a:rPr>
                        <a:t>简明性</a:t>
                      </a:r>
                      <a:endParaRPr lang="zh-CN" altLang="en-US" sz="16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600" b="1" kern="1200" dirty="0" smtClean="0">
                        <a:solidFill>
                          <a:schemeClr val="tx1"/>
                        </a:solidFill>
                        <a:latin typeface="+mn-ea"/>
                        <a:ea typeface="+mn-ea"/>
                        <a:cs typeface="+mn-cs"/>
                      </a:endParaRPr>
                    </a:p>
                    <a:p>
                      <a:pPr algn="ctr"/>
                      <a:r>
                        <a:rPr lang="zh-CN" altLang="en-US" sz="1600" b="1" kern="1200" dirty="0" smtClean="0">
                          <a:solidFill>
                            <a:schemeClr val="tx1"/>
                          </a:solidFill>
                          <a:latin typeface="+mn-lt"/>
                          <a:ea typeface="+mn-ea"/>
                          <a:cs typeface="+mn-cs"/>
                        </a:rPr>
                        <a:t>派生性</a:t>
                      </a:r>
                      <a:endParaRPr lang="zh-CN" altLang="en-US" sz="16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600" b="1" kern="1200" dirty="0" smtClean="0">
                        <a:solidFill>
                          <a:schemeClr val="tx1"/>
                        </a:solidFill>
                        <a:latin typeface="+mn-lt"/>
                        <a:ea typeface="+mn-ea"/>
                        <a:cs typeface="+mn-cs"/>
                      </a:endParaRPr>
                    </a:p>
                    <a:p>
                      <a:pPr algn="ctr"/>
                      <a:r>
                        <a:rPr lang="zh-CN" altLang="en-US" sz="1600" b="1" kern="1200" dirty="0" smtClean="0">
                          <a:solidFill>
                            <a:schemeClr val="tx1"/>
                          </a:solidFill>
                          <a:latin typeface="+mn-lt"/>
                          <a:ea typeface="+mn-ea"/>
                          <a:cs typeface="+mn-cs"/>
                        </a:rPr>
                        <a:t>稳定性</a:t>
                      </a:r>
                      <a:endParaRPr lang="zh-CN" altLang="en-US" sz="16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600" b="1" kern="1200" dirty="0" smtClean="0">
                        <a:solidFill>
                          <a:schemeClr val="tx1"/>
                        </a:solidFill>
                        <a:latin typeface="+mn-lt"/>
                        <a:ea typeface="+mn-ea"/>
                        <a:cs typeface="+mn-cs"/>
                      </a:endParaRPr>
                    </a:p>
                    <a:p>
                      <a:pPr algn="ctr"/>
                      <a:r>
                        <a:rPr lang="zh-CN" altLang="en-US" sz="1600" b="1" kern="1200" dirty="0" smtClean="0">
                          <a:solidFill>
                            <a:schemeClr val="tx1"/>
                          </a:solidFill>
                          <a:latin typeface="+mn-lt"/>
                          <a:ea typeface="+mn-ea"/>
                          <a:cs typeface="+mn-cs"/>
                        </a:rPr>
                        <a:t>合乎本族语言习惯</a:t>
                      </a:r>
                      <a:endParaRPr lang="zh-CN" altLang="en-US" sz="16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r>
            </a:tbl>
          </a:graphicData>
        </a:graphic>
      </p:graphicFrame>
      <p:sp>
        <p:nvSpPr>
          <p:cNvPr id="9" name="灯片编号占位符 8"/>
          <p:cNvSpPr>
            <a:spLocks noGrp="1"/>
          </p:cNvSpPr>
          <p:nvPr>
            <p:ph type="sldNum" sz="quarter" idx="12"/>
          </p:nvPr>
        </p:nvSpPr>
        <p:spPr/>
        <p:txBody>
          <a:bodyPr/>
          <a:lstStyle/>
          <a:p>
            <a:fld id="{413654A2-1211-4842-AFAB-0BEC0F3A6E7D}" type="slidenum">
              <a:rPr lang="zh-CN" altLang="en-US" smtClean="0"/>
              <a:pPr/>
              <a:t>73</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编制过程</a:t>
            </a:r>
            <a:endParaRPr lang="zh-CN" altLang="en-US" sz="2800" kern="0" dirty="0"/>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定义</a:t>
            </a:r>
          </a:p>
        </p:txBody>
      </p:sp>
      <p:sp>
        <p:nvSpPr>
          <p:cNvPr id="6" name="内容占位符 5"/>
          <p:cNvSpPr txBox="1">
            <a:spLocks/>
          </p:cNvSpPr>
          <p:nvPr/>
        </p:nvSpPr>
        <p:spPr bwMode="auto">
          <a:xfrm>
            <a:off x="428596" y="1857375"/>
            <a:ext cx="8586817" cy="3429000"/>
          </a:xfrm>
          <a:prstGeom prst="rect">
            <a:avLst/>
          </a:prstGeom>
          <a:noFill/>
          <a:ln w="9525">
            <a:noFill/>
            <a:miter lim="800000"/>
            <a:headEnd/>
            <a:tailEnd/>
          </a:ln>
        </p:spPr>
        <p:txBody>
          <a:bodyPr/>
          <a:lstStyle/>
          <a:p>
            <a:pPr marL="342900" indent="-342000" eaLnBrk="0" hangingPunct="0">
              <a:lnSpc>
                <a:spcPct val="150000"/>
              </a:lnSpc>
              <a:spcBef>
                <a:spcPct val="20000"/>
              </a:spcBef>
              <a:buFontTx/>
              <a:buChar char="•"/>
              <a:defRPr/>
            </a:pPr>
            <a:r>
              <a:rPr lang="zh-CN" altLang="en-US" dirty="0">
                <a:latin typeface="+mn-lt"/>
                <a:ea typeface="+mn-ea"/>
              </a:rPr>
              <a:t>定义是对</a:t>
            </a:r>
            <a:r>
              <a:rPr lang="zh-CN" altLang="en-US" dirty="0">
                <a:solidFill>
                  <a:srgbClr val="FF0000"/>
                </a:solidFill>
                <a:latin typeface="+mn-lt"/>
                <a:ea typeface="+mn-ea"/>
              </a:rPr>
              <a:t>概念的语言描述</a:t>
            </a:r>
            <a:r>
              <a:rPr lang="zh-CN" altLang="en-US" dirty="0">
                <a:latin typeface="+mn-lt"/>
                <a:ea typeface="+mn-ea"/>
              </a:rPr>
              <a:t>。</a:t>
            </a:r>
            <a:r>
              <a:rPr lang="zh-CN" altLang="en-US" dirty="0">
                <a:solidFill>
                  <a:srgbClr val="0000FF"/>
                </a:solidFill>
                <a:latin typeface="+mn-lt"/>
                <a:ea typeface="+mn-ea"/>
              </a:rPr>
              <a:t>它指出某一概念在概念体系中的确切位置，并将该概念同相关概念区分开来</a:t>
            </a:r>
            <a:r>
              <a:rPr lang="zh-CN" altLang="en-US" dirty="0">
                <a:latin typeface="+mn-lt"/>
                <a:ea typeface="+mn-ea"/>
              </a:rPr>
              <a:t>（</a:t>
            </a:r>
            <a:r>
              <a:rPr lang="en-US" altLang="en-US" dirty="0">
                <a:latin typeface="+mn-lt"/>
                <a:ea typeface="+mn-ea"/>
              </a:rPr>
              <a:t>GB/T 10112-1999 </a:t>
            </a:r>
            <a:r>
              <a:rPr lang="zh-CN" altLang="en-US" dirty="0">
                <a:latin typeface="+mn-lt"/>
                <a:ea typeface="+mn-ea"/>
              </a:rPr>
              <a:t>术语工作 原则与方法</a:t>
            </a:r>
            <a:r>
              <a:rPr lang="en-US" altLang="en-US" dirty="0">
                <a:latin typeface="+mn-lt"/>
                <a:ea typeface="+mn-ea"/>
              </a:rPr>
              <a:t> 4.1 </a:t>
            </a:r>
            <a:r>
              <a:rPr lang="zh-CN" altLang="en-US" dirty="0">
                <a:latin typeface="+mn-lt"/>
                <a:ea typeface="+mn-ea"/>
              </a:rPr>
              <a:t>概述）。</a:t>
            </a:r>
            <a:endParaRPr lang="en-US" altLang="zh-CN" dirty="0">
              <a:latin typeface="+mn-lt"/>
              <a:ea typeface="+mn-ea"/>
            </a:endParaRPr>
          </a:p>
          <a:p>
            <a:pPr marL="342900" indent="-342000" eaLnBrk="0" hangingPunct="0">
              <a:lnSpc>
                <a:spcPct val="150000"/>
              </a:lnSpc>
              <a:spcBef>
                <a:spcPct val="20000"/>
              </a:spcBef>
              <a:buFontTx/>
              <a:buChar char="•"/>
              <a:defRPr/>
            </a:pPr>
            <a:r>
              <a:rPr lang="zh-CN" altLang="en-US" dirty="0">
                <a:latin typeface="+mn-lt"/>
                <a:ea typeface="+mn-ea"/>
              </a:rPr>
              <a:t>本标准在进行定义时，同样参考了</a:t>
            </a:r>
            <a:r>
              <a:rPr lang="en-US" altLang="en-US" dirty="0">
                <a:latin typeface="+mn-lt"/>
                <a:ea typeface="+mn-ea"/>
              </a:rPr>
              <a:t>“GB/T 10112-1999”</a:t>
            </a:r>
            <a:r>
              <a:rPr lang="zh-CN" altLang="en-US" dirty="0">
                <a:latin typeface="+mn-lt"/>
                <a:ea typeface="+mn-ea"/>
              </a:rPr>
              <a:t>中的有关</a:t>
            </a:r>
            <a:r>
              <a:rPr lang="zh-CN" altLang="en-US" dirty="0">
                <a:solidFill>
                  <a:srgbClr val="FF0000"/>
                </a:solidFill>
                <a:latin typeface="+mn-lt"/>
                <a:ea typeface="+mn-ea"/>
              </a:rPr>
              <a:t>原则与要求</a:t>
            </a:r>
            <a:r>
              <a:rPr lang="zh-CN" altLang="en-US" dirty="0">
                <a:latin typeface="+mn-lt"/>
                <a:ea typeface="+mn-ea"/>
              </a:rPr>
              <a:t>：</a:t>
            </a:r>
            <a:endParaRPr lang="en-US" altLang="zh-CN" dirty="0">
              <a:latin typeface="+mn-lt"/>
              <a:ea typeface="+mn-ea"/>
            </a:endParaRPr>
          </a:p>
        </p:txBody>
      </p:sp>
      <p:graphicFrame>
        <p:nvGraphicFramePr>
          <p:cNvPr id="9" name="表格 8"/>
          <p:cNvGraphicFramePr>
            <a:graphicFrameLocks noGrp="1"/>
          </p:cNvGraphicFramePr>
          <p:nvPr/>
        </p:nvGraphicFramePr>
        <p:xfrm>
          <a:off x="714348" y="3643314"/>
          <a:ext cx="7929618" cy="1071570"/>
        </p:xfrm>
        <a:graphic>
          <a:graphicData uri="http://schemas.openxmlformats.org/drawingml/2006/table">
            <a:tbl>
              <a:tblPr firstRow="1" bandRow="1"/>
              <a:tblGrid>
                <a:gridCol w="1321603"/>
                <a:gridCol w="1321603"/>
                <a:gridCol w="1321603"/>
                <a:gridCol w="1321603"/>
                <a:gridCol w="1321603"/>
                <a:gridCol w="1321603"/>
              </a:tblGrid>
              <a:tr h="1071570">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准确性</a:t>
                      </a:r>
                      <a:endParaRPr lang="zh-CN" altLang="en-US" sz="14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适度性</a:t>
                      </a:r>
                      <a:endParaRPr lang="zh-CN" altLang="en-US" sz="14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简明性</a:t>
                      </a:r>
                      <a:endParaRPr lang="zh-CN" altLang="en-US" sz="14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正确使用否定定义</a:t>
                      </a:r>
                      <a:endParaRPr lang="zh-CN" altLang="en-US" sz="14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避免使用循环定义</a:t>
                      </a:r>
                      <a:endParaRPr lang="zh-CN" altLang="en-US" sz="14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c>
                  <a:txBody>
                    <a:bodyPr/>
                    <a:lstStyle>
                      <a:defPPr>
                        <a:defRPr lang="zh-CN"/>
                      </a:defPPr>
                      <a:lvl1pPr marL="0" algn="l" defTabSz="914400" rtl="0" eaLnBrk="1" latinLnBrk="0" hangingPunct="1">
                        <a:defRPr sz="1800" b="1" kern="1200">
                          <a:solidFill>
                            <a:schemeClr val="lt1"/>
                          </a:solidFill>
                          <a:latin typeface="Arial Narrow"/>
                          <a:ea typeface="微软雅黑"/>
                        </a:defRPr>
                      </a:lvl1pPr>
                      <a:lvl2pPr marL="457200" algn="l" defTabSz="914400" rtl="0" eaLnBrk="1" latinLnBrk="0" hangingPunct="1">
                        <a:defRPr sz="1800" b="1" kern="1200">
                          <a:solidFill>
                            <a:schemeClr val="lt1"/>
                          </a:solidFill>
                          <a:latin typeface="Arial Narrow"/>
                          <a:ea typeface="微软雅黑"/>
                        </a:defRPr>
                      </a:lvl2pPr>
                      <a:lvl3pPr marL="914400" algn="l" defTabSz="914400" rtl="0" eaLnBrk="1" latinLnBrk="0" hangingPunct="1">
                        <a:defRPr sz="1800" b="1" kern="1200">
                          <a:solidFill>
                            <a:schemeClr val="lt1"/>
                          </a:solidFill>
                          <a:latin typeface="Arial Narrow"/>
                          <a:ea typeface="微软雅黑"/>
                        </a:defRPr>
                      </a:lvl3pPr>
                      <a:lvl4pPr marL="1371600" algn="l" defTabSz="914400" rtl="0" eaLnBrk="1" latinLnBrk="0" hangingPunct="1">
                        <a:defRPr sz="1800" b="1" kern="1200">
                          <a:solidFill>
                            <a:schemeClr val="lt1"/>
                          </a:solidFill>
                          <a:latin typeface="Arial Narrow"/>
                          <a:ea typeface="微软雅黑"/>
                        </a:defRPr>
                      </a:lvl4pPr>
                      <a:lvl5pPr marL="1828800" algn="l" defTabSz="914400" rtl="0" eaLnBrk="1" latinLnBrk="0" hangingPunct="1">
                        <a:defRPr sz="1800" b="1" kern="1200">
                          <a:solidFill>
                            <a:schemeClr val="lt1"/>
                          </a:solidFill>
                          <a:latin typeface="Arial Narrow"/>
                          <a:ea typeface="微软雅黑"/>
                        </a:defRPr>
                      </a:lvl5pPr>
                      <a:lvl6pPr marL="2286000" algn="l" defTabSz="914400" rtl="0" eaLnBrk="1" latinLnBrk="0" hangingPunct="1">
                        <a:defRPr sz="1800" b="1" kern="1200">
                          <a:solidFill>
                            <a:schemeClr val="lt1"/>
                          </a:solidFill>
                          <a:latin typeface="Arial Narrow"/>
                          <a:ea typeface="微软雅黑"/>
                        </a:defRPr>
                      </a:lvl6pPr>
                      <a:lvl7pPr marL="2743200" algn="l" defTabSz="914400" rtl="0" eaLnBrk="1" latinLnBrk="0" hangingPunct="1">
                        <a:defRPr sz="1800" b="1" kern="1200">
                          <a:solidFill>
                            <a:schemeClr val="lt1"/>
                          </a:solidFill>
                          <a:latin typeface="Arial Narrow"/>
                          <a:ea typeface="微软雅黑"/>
                        </a:defRPr>
                      </a:lvl7pPr>
                      <a:lvl8pPr marL="3200400" algn="l" defTabSz="914400" rtl="0" eaLnBrk="1" latinLnBrk="0" hangingPunct="1">
                        <a:defRPr sz="1800" b="1" kern="1200">
                          <a:solidFill>
                            <a:schemeClr val="lt1"/>
                          </a:solidFill>
                          <a:latin typeface="Arial Narrow"/>
                          <a:ea typeface="微软雅黑"/>
                        </a:defRPr>
                      </a:lvl8pPr>
                      <a:lvl9pPr marL="3657600" algn="l" defTabSz="914400" rtl="0" eaLnBrk="1" latinLnBrk="0" hangingPunct="1">
                        <a:defRPr sz="1800" b="1" kern="1200">
                          <a:solidFill>
                            <a:schemeClr val="lt1"/>
                          </a:solidFill>
                          <a:latin typeface="Arial Narrow"/>
                          <a:ea typeface="微软雅黑"/>
                        </a:defRPr>
                      </a:lvl9pPr>
                    </a:lstStyle>
                    <a:p>
                      <a:pPr algn="ctr"/>
                      <a:endParaRPr lang="en-US" altLang="zh-CN" sz="1400" b="1" kern="1200" dirty="0" smtClean="0">
                        <a:solidFill>
                          <a:schemeClr val="tx1"/>
                        </a:solidFill>
                        <a:latin typeface="+mn-ea"/>
                        <a:ea typeface="+mn-ea"/>
                        <a:cs typeface="+mn-cs"/>
                      </a:endParaRPr>
                    </a:p>
                    <a:p>
                      <a:pPr algn="ctr"/>
                      <a:r>
                        <a:rPr lang="zh-CN" altLang="en-US" sz="1400" b="1" kern="1200" dirty="0" smtClean="0">
                          <a:solidFill>
                            <a:schemeClr val="tx1"/>
                          </a:solidFill>
                          <a:latin typeface="+mn-ea"/>
                          <a:ea typeface="+mn-ea"/>
                          <a:cs typeface="+mn-cs"/>
                        </a:rPr>
                        <a:t>遵从本族语言习惯</a:t>
                      </a:r>
                      <a:endParaRPr lang="zh-CN" altLang="en-US" sz="1400" b="1" dirty="0">
                        <a:solidFill>
                          <a:schemeClr val="tx1"/>
                        </a:solidFill>
                        <a:latin typeface="+mn-ea"/>
                        <a:ea typeface="+mn-ea"/>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0A22E"/>
                    </a:solidFill>
                  </a:tcPr>
                </a:tc>
              </a:tr>
            </a:tbl>
          </a:graphicData>
        </a:graphic>
      </p:graphicFrame>
      <p:sp>
        <p:nvSpPr>
          <p:cNvPr id="8" name="灯片编号占位符 7"/>
          <p:cNvSpPr>
            <a:spLocks noGrp="1"/>
          </p:cNvSpPr>
          <p:nvPr>
            <p:ph type="sldNum" sz="quarter" idx="12"/>
          </p:nvPr>
        </p:nvSpPr>
        <p:spPr/>
        <p:txBody>
          <a:bodyPr/>
          <a:lstStyle/>
          <a:p>
            <a:fld id="{413654A2-1211-4842-AFAB-0BEC0F3A6E7D}" type="slidenum">
              <a:rPr lang="zh-CN" altLang="en-US" smtClean="0"/>
              <a:pPr/>
              <a:t>74</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Noname.bmp"/>
          <p:cNvPicPr/>
          <p:nvPr/>
        </p:nvPicPr>
        <p:blipFill>
          <a:blip r:embed="rId3" cstate="print"/>
          <a:stretch>
            <a:fillRect/>
          </a:stretch>
        </p:blipFill>
        <p:spPr>
          <a:xfrm>
            <a:off x="4643438" y="214290"/>
            <a:ext cx="1214446" cy="357191"/>
          </a:xfrm>
          <a:prstGeom prst="rect">
            <a:avLst/>
          </a:prstGeom>
        </p:spPr>
      </p:pic>
      <p:sp>
        <p:nvSpPr>
          <p:cNvPr id="10" name="灯片编号占位符 9"/>
          <p:cNvSpPr>
            <a:spLocks noGrp="1"/>
          </p:cNvSpPr>
          <p:nvPr>
            <p:ph type="sldNum" sz="quarter" idx="12"/>
          </p:nvPr>
        </p:nvSpPr>
        <p:spPr/>
        <p:txBody>
          <a:bodyPr/>
          <a:lstStyle/>
          <a:p>
            <a:fld id="{413654A2-1211-4842-AFAB-0BEC0F3A6E7D}" type="slidenum">
              <a:rPr lang="zh-CN" altLang="en-US" smtClean="0"/>
              <a:pPr/>
              <a:t>75</a:t>
            </a:fld>
            <a:endParaRPr lang="zh-CN" altLang="en-US"/>
          </a:p>
        </p:txBody>
      </p:sp>
      <p:sp>
        <p:nvSpPr>
          <p:cNvPr id="11"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defRPr/>
            </a:pPr>
            <a:r>
              <a:rPr lang="zh-CN" altLang="en-US" sz="2800" kern="0" dirty="0" smtClean="0"/>
              <a:t>结语</a:t>
            </a:r>
            <a:endParaRPr lang="zh-CN" altLang="en-US" sz="2800" kern="0" dirty="0"/>
          </a:p>
        </p:txBody>
      </p:sp>
      <p:graphicFrame>
        <p:nvGraphicFramePr>
          <p:cNvPr id="5" name="图示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2248690703"/>
      </p:ext>
    </p:extLst>
  </p:cSld>
  <p:clrMapOvr>
    <a:masterClrMapping/>
  </p:clrMapOvr>
  <mc:AlternateContent xmlns:mc="http://schemas.openxmlformats.org/markup-compatibility/2006">
    <mc:Choice xmlns:p14="http://schemas.microsoft.com/office/powerpoint/2010/main" xmlns="" Requires="p14">
      <p:transition p14:dur="250">
        <p:fade/>
      </p:transition>
    </mc:Choice>
    <mc:Fallback>
      <p:transition>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9"/>
          <p:cNvGrpSpPr/>
          <p:nvPr/>
        </p:nvGrpSpPr>
        <p:grpSpPr>
          <a:xfrm>
            <a:off x="2423125" y="6321571"/>
            <a:ext cx="4297750" cy="563813"/>
            <a:chOff x="1696753" y="6142751"/>
            <a:chExt cx="5660829" cy="742633"/>
          </a:xfrm>
        </p:grpSpPr>
        <p:pic>
          <p:nvPicPr>
            <p:cNvPr id="21" name="Picture 2" descr="C:\Users\Administrator.ZT-PC\Desktop\1.png"/>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1750922" y="6142751"/>
              <a:ext cx="5606660" cy="553993"/>
            </a:xfrm>
            <a:prstGeom prst="rect">
              <a:avLst/>
            </a:prstGeom>
            <a:noFill/>
          </p:spPr>
        </p:pic>
        <p:sp>
          <p:nvSpPr>
            <p:cNvPr id="22" name="矩形 21"/>
            <p:cNvSpPr/>
            <p:nvPr/>
          </p:nvSpPr>
          <p:spPr>
            <a:xfrm>
              <a:off x="1696753" y="6768752"/>
              <a:ext cx="5615880" cy="116632"/>
            </a:xfrm>
            <a:prstGeom prst="rect">
              <a:avLst/>
            </a:prstGeom>
            <a:solidFill>
              <a:srgbClr val="005B4C"/>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prstClr val="white"/>
                </a:solidFill>
              </a:endParaRPr>
            </a:p>
          </p:txBody>
        </p:sp>
      </p:grpSp>
      <p:sp>
        <p:nvSpPr>
          <p:cNvPr id="23" name="矩形 22"/>
          <p:cNvSpPr/>
          <p:nvPr/>
        </p:nvSpPr>
        <p:spPr>
          <a:xfrm>
            <a:off x="3291228" y="2780928"/>
            <a:ext cx="2561544" cy="1068940"/>
          </a:xfrm>
          <a:prstGeom prst="rect">
            <a:avLst/>
          </a:prstGeom>
          <a:solidFill>
            <a:schemeClr val="accent2">
              <a:lumMod val="90000"/>
              <a:lumOff val="10000"/>
            </a:schemeClr>
          </a:solidFill>
          <a:ln>
            <a:noFill/>
          </a:ln>
          <a:effectLst>
            <a:outerShdw blurRad="266700" sx="102000" sy="102000" algn="ctr" rotWithShape="0">
              <a:prstClr val="black">
                <a:alpha val="40000"/>
              </a:prstClr>
            </a:outerShdw>
            <a:reflection blurRad="6350" stA="50000" endA="300" endPos="55000" dir="5400000" sy="-100000" algn="bl" rotWithShape="0"/>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vert="horz" rtlCol="0" anchor="ctr"/>
          <a:lstStyle/>
          <a:p>
            <a:pPr algn="ctr"/>
            <a:r>
              <a:rPr lang="en-US" sz="4000" dirty="0" smtClean="0">
                <a:solidFill>
                  <a:schemeClr val="bg2">
                    <a:lumMod val="75000"/>
                  </a:schemeClr>
                </a:solidFill>
              </a:rPr>
              <a:t>THANKS</a:t>
            </a:r>
            <a:endParaRPr lang="en-US" sz="4000" dirty="0">
              <a:solidFill>
                <a:schemeClr val="bg2">
                  <a:lumMod val="75000"/>
                </a:schemeClr>
              </a:solidFill>
            </a:endParaRPr>
          </a:p>
        </p:txBody>
      </p:sp>
      <p:pic>
        <p:nvPicPr>
          <p:cNvPr id="7" name="图片 6" descr="Noname.bmp"/>
          <p:cNvPicPr/>
          <p:nvPr/>
        </p:nvPicPr>
        <p:blipFill>
          <a:blip r:embed="rId4" cstate="print"/>
          <a:stretch>
            <a:fillRect/>
          </a:stretch>
        </p:blipFill>
        <p:spPr>
          <a:xfrm>
            <a:off x="4643438" y="214290"/>
            <a:ext cx="1214446" cy="357191"/>
          </a:xfrm>
          <a:prstGeom prst="rect">
            <a:avLst/>
          </a:prstGeom>
        </p:spPr>
      </p:pic>
      <p:pic>
        <p:nvPicPr>
          <p:cNvPr id="8" name="图片 7" descr="Noname.bmp"/>
          <p:cNvPicPr/>
          <p:nvPr/>
        </p:nvPicPr>
        <p:blipFill>
          <a:blip r:embed="rId4" cstate="print"/>
          <a:stretch>
            <a:fillRect/>
          </a:stretch>
        </p:blipFill>
        <p:spPr>
          <a:xfrm>
            <a:off x="1142976" y="6286520"/>
            <a:ext cx="1214446" cy="428628"/>
          </a:xfrm>
          <a:prstGeom prst="rect">
            <a:avLst/>
          </a:prstGeom>
        </p:spPr>
      </p:pic>
      <p:pic>
        <p:nvPicPr>
          <p:cNvPr id="9" name="Picture 2" descr="C:\Users\yangj\Desktop\content(20)-[转换].png"/>
          <p:cNvPicPr>
            <a:picLocks noChangeAspect="1" noChangeArrowheads="1"/>
          </p:cNvPicPr>
          <p:nvPr/>
        </p:nvPicPr>
        <p:blipFill rotWithShape="1">
          <a:blip r:embed="rId5" cstate="print">
            <a:extLst>
              <a:ext uri="{28A0092B-C50C-407E-A947-70E740481C1C}">
                <a14:useLocalDpi xmlns:a14="http://schemas.microsoft.com/office/drawing/2010/main" xmlns="" val="0"/>
              </a:ext>
            </a:extLst>
          </a:blip>
          <a:srcRect l="6998" r="15609" b="3998"/>
          <a:stretch/>
        </p:blipFill>
        <p:spPr bwMode="auto">
          <a:xfrm>
            <a:off x="0" y="4071942"/>
            <a:ext cx="9217024" cy="2208872"/>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灯片编号占位符 9"/>
          <p:cNvSpPr>
            <a:spLocks noGrp="1"/>
          </p:cNvSpPr>
          <p:nvPr>
            <p:ph type="sldNum" sz="quarter" idx="12"/>
          </p:nvPr>
        </p:nvSpPr>
        <p:spPr/>
        <p:txBody>
          <a:bodyPr/>
          <a:lstStyle/>
          <a:p>
            <a:fld id="{413654A2-1211-4842-AFAB-0BEC0F3A6E7D}" type="slidenum">
              <a:rPr lang="zh-CN" altLang="en-US" smtClean="0"/>
              <a:pPr/>
              <a:t>76</a:t>
            </a:fld>
            <a:endParaRPr lang="zh-CN" altLang="en-US"/>
          </a:p>
        </p:txBody>
      </p:sp>
    </p:spTree>
    <p:extLst>
      <p:ext uri="{BB962C8B-B14F-4D97-AF65-F5344CB8AC3E}">
        <p14:creationId xmlns:p14="http://schemas.microsoft.com/office/powerpoint/2010/main" xmlns="" val="2248690703"/>
      </p:ext>
    </p:extLst>
  </p:cSld>
  <p:clrMapOvr>
    <a:masterClrMapping/>
  </p:clrMapOvr>
  <mc:AlternateContent xmlns:mc="http://schemas.openxmlformats.org/markup-compatibility/2006">
    <mc:Choice xmlns:p14="http://schemas.microsoft.com/office/powerpoint/2010/main" xmlns="" Requires="p14">
      <p:transition p14:dur="250">
        <p:fade/>
      </p:transition>
    </mc:Choice>
    <mc:Fallback>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CN" altLang="en-US" sz="2800" kern="0" dirty="0" smtClean="0"/>
              <a:t>国外</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相关标准</a:t>
            </a:r>
          </a:p>
        </p:txBody>
      </p:sp>
      <p:graphicFrame>
        <p:nvGraphicFramePr>
          <p:cNvPr id="6" name="图示 5"/>
          <p:cNvGraphicFramePr/>
          <p:nvPr/>
        </p:nvGraphicFramePr>
        <p:xfrm>
          <a:off x="571472" y="1785926"/>
          <a:ext cx="7817522" cy="48005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8</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Noname.bmp"/>
          <p:cNvPicPr/>
          <p:nvPr/>
        </p:nvPicPr>
        <p:blipFill>
          <a:blip r:embed="rId3" cstate="print"/>
          <a:stretch>
            <a:fillRect/>
          </a:stretch>
        </p:blipFill>
        <p:spPr>
          <a:xfrm>
            <a:off x="4429124" y="142852"/>
            <a:ext cx="1408817" cy="428628"/>
          </a:xfrm>
          <a:prstGeom prst="rect">
            <a:avLst/>
          </a:prstGeom>
        </p:spPr>
      </p:pic>
      <p:sp>
        <p:nvSpPr>
          <p:cNvPr id="58" name="矩形 57"/>
          <p:cNvSpPr/>
          <p:nvPr/>
        </p:nvSpPr>
        <p:spPr>
          <a:xfrm>
            <a:off x="1043608" y="2194406"/>
            <a:ext cx="7200800" cy="397353"/>
          </a:xfrm>
          <a:prstGeom prst="rect">
            <a:avLst/>
          </a:prstGeom>
        </p:spPr>
        <p:txBody>
          <a:bodyPr wrap="square">
            <a:spAutoFit/>
          </a:bodyPr>
          <a:lstStyle/>
          <a:p>
            <a:pPr>
              <a:lnSpc>
                <a:spcPct val="170000"/>
              </a:lnSpc>
              <a:buNone/>
            </a:pPr>
            <a:r>
              <a:rPr lang="zh-CN" altLang="en-US" sz="1400" dirty="0" smtClean="0">
                <a:solidFill>
                  <a:schemeClr val="bg1"/>
                </a:solidFill>
              </a:rPr>
              <a:t>            </a:t>
            </a:r>
            <a:endParaRPr lang="en-US" altLang="zh-CN" sz="1400" dirty="0" smtClean="0">
              <a:solidFill>
                <a:schemeClr val="bg1"/>
              </a:solidFill>
            </a:endParaRPr>
          </a:p>
        </p:txBody>
      </p:sp>
      <p:sp>
        <p:nvSpPr>
          <p:cNvPr id="4" name="标题 7"/>
          <p:cNvSpPr txBox="1">
            <a:spLocks/>
          </p:cNvSpPr>
          <p:nvPr/>
        </p:nvSpPr>
        <p:spPr bwMode="auto">
          <a:xfrm>
            <a:off x="7324742" y="785794"/>
            <a:ext cx="1819258" cy="717556"/>
          </a:xfrm>
          <a:prstGeom prst="rect">
            <a:avLst/>
          </a:prstGeom>
          <a:solidFill>
            <a:srgbClr val="486C4F"/>
          </a:solidFill>
          <a:ln w="254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2800" b="0" i="0" u="none" strike="noStrike" kern="0" cap="none" spc="0" normalizeH="0" baseline="0" noProof="0" dirty="0" smtClean="0">
                <a:ln>
                  <a:noFill/>
                </a:ln>
                <a:solidFill>
                  <a:schemeClr val="lt1"/>
                </a:solidFill>
                <a:effectLst/>
                <a:uLnTx/>
                <a:uFillTx/>
                <a:latin typeface="+mn-lt"/>
                <a:ea typeface="+mn-ea"/>
                <a:cs typeface="+mn-cs"/>
              </a:rPr>
              <a:t>国内</a:t>
            </a:r>
            <a:endParaRPr kumimoji="0" lang="zh-CN" altLang="en-US" sz="2800" b="0" i="0" u="none" strike="noStrike" kern="0" cap="none" spc="0" normalizeH="0" baseline="0" noProof="0" dirty="0">
              <a:ln>
                <a:noFill/>
              </a:ln>
              <a:solidFill>
                <a:schemeClr val="lt1"/>
              </a:solidFill>
              <a:effectLst/>
              <a:uLnTx/>
              <a:uFillTx/>
              <a:latin typeface="+mn-lt"/>
              <a:ea typeface="+mn-ea"/>
              <a:cs typeface="+mn-cs"/>
            </a:endParaRPr>
          </a:p>
        </p:txBody>
      </p:sp>
      <p:sp>
        <p:nvSpPr>
          <p:cNvPr id="5" name="矩形 1"/>
          <p:cNvSpPr/>
          <p:nvPr/>
        </p:nvSpPr>
        <p:spPr>
          <a:xfrm>
            <a:off x="0" y="1214422"/>
            <a:ext cx="2285984" cy="408108"/>
          </a:xfrm>
          <a:custGeom>
            <a:avLst/>
            <a:gdLst>
              <a:gd name="connsiteX0" fmla="*/ 0 w 2555776"/>
              <a:gd name="connsiteY0" fmla="*/ 0 h 360040"/>
              <a:gd name="connsiteX1" fmla="*/ 2555776 w 2555776"/>
              <a:gd name="connsiteY1" fmla="*/ 0 h 360040"/>
              <a:gd name="connsiteX2" fmla="*/ 2555776 w 2555776"/>
              <a:gd name="connsiteY2" fmla="*/ 360040 h 360040"/>
              <a:gd name="connsiteX3" fmla="*/ 0 w 2555776"/>
              <a:gd name="connsiteY3" fmla="*/ 360040 h 360040"/>
              <a:gd name="connsiteX4" fmla="*/ 0 w 2555776"/>
              <a:gd name="connsiteY4" fmla="*/ 0 h 360040"/>
              <a:gd name="connsiteX0" fmla="*/ 0 w 2555776"/>
              <a:gd name="connsiteY0" fmla="*/ 0 h 360040"/>
              <a:gd name="connsiteX1" fmla="*/ 2555776 w 2555776"/>
              <a:gd name="connsiteY1" fmla="*/ 0 h 360040"/>
              <a:gd name="connsiteX2" fmla="*/ 2123976 w 2555776"/>
              <a:gd name="connsiteY2" fmla="*/ 356865 h 360040"/>
              <a:gd name="connsiteX3" fmla="*/ 0 w 2555776"/>
              <a:gd name="connsiteY3" fmla="*/ 360040 h 360040"/>
              <a:gd name="connsiteX4" fmla="*/ 0 w 2555776"/>
              <a:gd name="connsiteY4" fmla="*/ 0 h 360040"/>
              <a:gd name="connsiteX0" fmla="*/ 0 w 2300512"/>
              <a:gd name="connsiteY0" fmla="*/ 0 h 360040"/>
              <a:gd name="connsiteX1" fmla="*/ 2300512 w 2300512"/>
              <a:gd name="connsiteY1" fmla="*/ 0 h 360040"/>
              <a:gd name="connsiteX2" fmla="*/ 2123976 w 2300512"/>
              <a:gd name="connsiteY2" fmla="*/ 356865 h 360040"/>
              <a:gd name="connsiteX3" fmla="*/ 0 w 2300512"/>
              <a:gd name="connsiteY3" fmla="*/ 360040 h 360040"/>
              <a:gd name="connsiteX4" fmla="*/ 0 w 2300512"/>
              <a:gd name="connsiteY4" fmla="*/ 0 h 36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0512" h="360040">
                <a:moveTo>
                  <a:pt x="0" y="0"/>
                </a:moveTo>
                <a:lnTo>
                  <a:pt x="2300512" y="0"/>
                </a:lnTo>
                <a:lnTo>
                  <a:pt x="2123976" y="356865"/>
                </a:lnTo>
                <a:lnTo>
                  <a:pt x="0" y="360040"/>
                </a:lnTo>
                <a:lnTo>
                  <a:pt x="0" y="0"/>
                </a:lnTo>
                <a:close/>
              </a:path>
            </a:pathLst>
          </a:custGeom>
          <a:solidFill>
            <a:srgbClr val="BBAA7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rtlCol="0" anchor="ctr"/>
          <a:lstStyle/>
          <a:p>
            <a:pPr algn="ctr"/>
            <a:r>
              <a:rPr lang="zh-CN" altLang="en-US" sz="2400" b="1" dirty="0" smtClean="0">
                <a:effectLst>
                  <a:outerShdw blurRad="38100" dist="38100" dir="2700000" algn="tl">
                    <a:srgbClr val="000000">
                      <a:alpha val="43137"/>
                    </a:srgbClr>
                  </a:outerShdw>
                </a:effectLst>
                <a:latin typeface="+mj-ea"/>
                <a:ea typeface="+mj-ea"/>
              </a:rPr>
              <a:t>相关标准</a:t>
            </a:r>
          </a:p>
        </p:txBody>
      </p:sp>
      <p:graphicFrame>
        <p:nvGraphicFramePr>
          <p:cNvPr id="9" name="图示 8"/>
          <p:cNvGraphicFramePr/>
          <p:nvPr/>
        </p:nvGraphicFramePr>
        <p:xfrm>
          <a:off x="785786" y="1785926"/>
          <a:ext cx="7092000" cy="4176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灯片编号占位符 6"/>
          <p:cNvSpPr>
            <a:spLocks noGrp="1"/>
          </p:cNvSpPr>
          <p:nvPr>
            <p:ph type="sldNum" sz="quarter" idx="12"/>
          </p:nvPr>
        </p:nvSpPr>
        <p:spPr/>
        <p:txBody>
          <a:bodyPr/>
          <a:lstStyle/>
          <a:p>
            <a:fld id="{413654A2-1211-4842-AFAB-0BEC0F3A6E7D}" type="slidenum">
              <a:rPr lang="zh-CN" altLang="en-US" smtClean="0"/>
              <a:pPr/>
              <a:t>9</a:t>
            </a:fld>
            <a:endParaRPr lang="zh-CN" altLang="en-US"/>
          </a:p>
        </p:txBody>
      </p:sp>
    </p:spTree>
    <p:extLst>
      <p:ext uri="{BB962C8B-B14F-4D97-AF65-F5344CB8AC3E}">
        <p14:creationId xmlns="" xmlns:p14="http://schemas.microsoft.com/office/powerpoint/2010/main" val="3125538508"/>
      </p:ext>
    </p:extLst>
  </p:cSld>
  <p:clrMapOvr>
    <a:masterClrMapping/>
  </p:clrMapOvr>
  <mc:AlternateContent xmlns:mc="http://schemas.openxmlformats.org/markup-compatibility/2006">
    <mc:Choice xmlns=""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theme/theme1.xml><?xml version="1.0" encoding="utf-8"?>
<a:theme xmlns:a="http://schemas.openxmlformats.org/drawingml/2006/main" name="主题3">
  <a:themeElements>
    <a:clrScheme name="Surea">
      <a:dk1>
        <a:sysClr val="windowText" lastClr="000000"/>
      </a:dk1>
      <a:lt1>
        <a:sysClr val="window" lastClr="FFFFFF"/>
      </a:lt1>
      <a:dk2>
        <a:srgbClr val="1F497D"/>
      </a:dk2>
      <a:lt2>
        <a:srgbClr val="EEECE1"/>
      </a:lt2>
      <a:accent1>
        <a:srgbClr val="C3AD71"/>
      </a:accent1>
      <a:accent2>
        <a:srgbClr val="005B4C"/>
      </a:accent2>
      <a:accent3>
        <a:srgbClr val="BFBFBF"/>
      </a:accent3>
      <a:accent4>
        <a:srgbClr val="EB5522"/>
      </a:accent4>
      <a:accent5>
        <a:srgbClr val="4BACC6"/>
      </a:accent5>
      <a:accent6>
        <a:srgbClr val="F79646"/>
      </a:accent6>
      <a:hlink>
        <a:srgbClr val="00B050"/>
      </a:hlink>
      <a:folHlink>
        <a:srgbClr val="800080"/>
      </a:folHlink>
    </a:clrScheme>
    <a:fontScheme name="Custom 1">
      <a:majorFont>
        <a:latin typeface="HelveticaNeueLT Std Lt"/>
        <a:ea typeface="微软雅黑"/>
        <a:cs typeface=""/>
      </a:majorFont>
      <a:minorFont>
        <a:latin typeface="HelveticaNeueLT Std Lt"/>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a:style>
    </a:spDef>
    <a:txDef>
      <a:spPr>
        <a:noFill/>
        <a:ln w="12700">
          <a:solidFill>
            <a:schemeClr val="tx1"/>
          </a:solidFill>
          <a:prstDash val="dash"/>
        </a:ln>
      </a:spPr>
      <a:bodyPr wrap="square">
        <a:spAutoFit/>
      </a:bodyPr>
      <a:lstStyle>
        <a:defPPr>
          <a:lnSpc>
            <a:spcPct val="150000"/>
          </a:lnSpc>
          <a:defRPr sz="1200" dirty="0">
            <a:latin typeface="+mn-ea"/>
            <a:ea typeface="+mn-ea"/>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15897</TotalTime>
  <Words>6421</Words>
  <Application>Microsoft Office PowerPoint</Application>
  <PresentationFormat>全屏显示(4:3)</PresentationFormat>
  <Paragraphs>1826</Paragraphs>
  <Slides>76</Slides>
  <Notes>75</Notes>
  <HiddenSlides>0</HiddenSlides>
  <MMClips>0</MMClips>
  <ScaleCrop>false</ScaleCrop>
  <HeadingPairs>
    <vt:vector size="4" baseType="variant">
      <vt:variant>
        <vt:lpstr>主题</vt:lpstr>
      </vt:variant>
      <vt:variant>
        <vt:i4>1</vt:i4>
      </vt:variant>
      <vt:variant>
        <vt:lpstr>幻灯片标题</vt:lpstr>
      </vt:variant>
      <vt:variant>
        <vt:i4>76</vt:i4>
      </vt:variant>
    </vt:vector>
  </HeadingPairs>
  <TitlesOfParts>
    <vt:vector size="77" baseType="lpstr">
      <vt:lpstr>主题3</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vector>
  </TitlesOfParts>
  <Company>surea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郑文杰</dc:creator>
  <cp:lastModifiedBy>肖历一</cp:lastModifiedBy>
  <cp:revision>1607</cp:revision>
  <dcterms:created xsi:type="dcterms:W3CDTF">2013-11-05T09:17:00Z</dcterms:created>
  <dcterms:modified xsi:type="dcterms:W3CDTF">2016-07-15T11:56:47Z</dcterms:modified>
</cp:coreProperties>
</file>